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0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openxmlformats.org/officedocument/2006/relationships/metadata/core-properties" Target="docProps/core0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sldIdLst>
    <p:sldId id="256" r:id="rId2"/>
    <p:sldId id="258" r:id="rId3"/>
    <p:sldId id="259" r:id="rId4"/>
    <p:sldId id="260" r:id="rId5"/>
    <p:sldId id="286" r:id="rId6"/>
    <p:sldId id="285" r:id="rId7"/>
    <p:sldId id="261" r:id="rId8"/>
    <p:sldId id="267" r:id="rId9"/>
    <p:sldId id="268" r:id="rId10"/>
    <p:sldId id="269" r:id="rId11"/>
    <p:sldId id="271" r:id="rId12"/>
    <p:sldId id="272" r:id="rId13"/>
    <p:sldId id="273" r:id="rId14"/>
    <p:sldId id="274" r:id="rId15"/>
    <p:sldId id="276" r:id="rId16"/>
    <p:sldId id="277" r:id="rId17"/>
    <p:sldId id="278" r:id="rId18"/>
    <p:sldId id="279" r:id="rId19"/>
    <p:sldId id="280" r:id="rId20"/>
    <p:sldId id="294" r:id="rId21"/>
    <p:sldId id="281" r:id="rId22"/>
    <p:sldId id="282" r:id="rId23"/>
    <p:sldId id="288" r:id="rId24"/>
    <p:sldId id="283" r:id="rId25"/>
    <p:sldId id="263" r:id="rId26"/>
    <p:sldId id="265" r:id="rId27"/>
    <p:sldId id="289" r:id="rId28"/>
    <p:sldId id="290" r:id="rId29"/>
    <p:sldId id="291" r:id="rId30"/>
    <p:sldId id="292" r:id="rId31"/>
    <p:sldId id="293" r:id="rId32"/>
    <p:sldId id="266" r:id="rId33"/>
  </p:sldIdLst>
  <p:sldSz cx="9144000" cy="6858000" type="screen4x3"/>
  <p:notesSz cx="7772400" cy="100584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588" autoAdjust="0"/>
    <p:restoredTop sz="94662" autoAdjust="0"/>
  </p:normalViewPr>
  <p:slideViewPr>
    <p:cSldViewPr>
      <p:cViewPr varScale="1">
        <p:scale>
          <a:sx n="70" d="100"/>
          <a:sy n="70" d="100"/>
        </p:scale>
        <p:origin x="-115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3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4402138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0F4DC2-50C8-4BDE-868C-8B07C24DA0FD}" type="datetimeFigureOut">
              <a:rPr lang="hu-HU" smtClean="0"/>
              <a:t>2026. 03. 11.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754063"/>
            <a:ext cx="5029200" cy="3771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777875" y="4778375"/>
            <a:ext cx="6216650" cy="45259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CB391C-6224-4316-96A3-98843AB4591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64374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Bíborhere virágzáskor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B391C-6224-4316-96A3-98843AB4591B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05220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 smtClean="0"/>
              <a:t>Nyakaska</a:t>
            </a:r>
            <a:r>
              <a:rPr lang="hu-HU" dirty="0" smtClean="0"/>
              <a:t> az első koca!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B391C-6224-4316-96A3-98843AB4591B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99978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Sertéstelep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B391C-6224-4316-96A3-98843AB4591B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39550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2520"/>
            <a:ext cx="8228160" cy="114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lnSpc>
                <a:spcPct val="83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Calibri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880"/>
            <a:ext cx="8228160" cy="3975120"/>
          </a:xfrm>
          <a:prstGeom prst="rect">
            <a:avLst/>
          </a:prstGeom>
          <a:noFill/>
          <a:ln w="0">
            <a:noFill/>
          </a:ln>
        </p:spPr>
        <p:txBody>
          <a:bodyPr lIns="0" tIns="69120" rIns="0" bIns="0" anchor="t">
            <a:normAutofit lnSpcReduction="9999"/>
          </a:bodyPr>
          <a:lstStyle/>
          <a:p>
            <a:pPr marL="343080" indent="-343080" algn="ctr">
              <a:lnSpc>
                <a:spcPct val="83000"/>
              </a:lnSpc>
              <a:spcBef>
                <a:spcPts val="1426"/>
              </a:spcBef>
              <a:spcAft>
                <a:spcPts val="11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u="none" strike="noStrike">
                <a:solidFill>
                  <a:srgbClr val="000000"/>
                </a:solidFill>
                <a:uFillTx/>
                <a:latin typeface="Calibri"/>
              </a:rPr>
              <a:t>Click to edit the outline text format</a:t>
            </a:r>
          </a:p>
          <a:p>
            <a:pPr marL="343080" lvl="1" indent="-343080" algn="ctr">
              <a:lnSpc>
                <a:spcPct val="83000"/>
              </a:lnSpc>
              <a:spcBef>
                <a:spcPts val="1426"/>
              </a:spcBef>
              <a:spcAft>
                <a:spcPts val="11"/>
              </a:spcAft>
              <a:buClr>
                <a:srgbClr val="000000"/>
              </a:buClr>
              <a:buFont typeface="Times New Roman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u="none" strike="noStrike">
                <a:solidFill>
                  <a:srgbClr val="000000"/>
                </a:solidFill>
                <a:uFillTx/>
                <a:latin typeface="Calibri"/>
              </a:rPr>
              <a:t>Second Outline Level</a:t>
            </a:r>
          </a:p>
          <a:p>
            <a:pPr marL="343080" lvl="2" indent="-343080" algn="ctr">
              <a:lnSpc>
                <a:spcPct val="83000"/>
              </a:lnSpc>
              <a:spcBef>
                <a:spcPts val="1426"/>
              </a:spcBef>
              <a:spcAft>
                <a:spcPts val="11"/>
              </a:spcAft>
              <a:buClr>
                <a:srgbClr val="000000"/>
              </a:buClr>
              <a:buFont typeface="Times New Roman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u="none" strike="noStrike">
                <a:solidFill>
                  <a:srgbClr val="000000"/>
                </a:solidFill>
                <a:uFillTx/>
                <a:latin typeface="Calibri"/>
              </a:rPr>
              <a:t>Third Outline Level</a:t>
            </a:r>
          </a:p>
          <a:p>
            <a:pPr marL="343080" lvl="3" indent="-343080" algn="ctr">
              <a:lnSpc>
                <a:spcPct val="83000"/>
              </a:lnSpc>
              <a:spcBef>
                <a:spcPts val="1426"/>
              </a:spcBef>
              <a:spcAft>
                <a:spcPts val="11"/>
              </a:spcAft>
              <a:buClr>
                <a:srgbClr val="000000"/>
              </a:buClr>
              <a:buFont typeface="Times New Roman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u="none" strike="noStrike">
                <a:solidFill>
                  <a:srgbClr val="000000"/>
                </a:solidFill>
                <a:uFillTx/>
                <a:latin typeface="Calibri"/>
              </a:rPr>
              <a:t>Fourth Outline Level</a:t>
            </a:r>
          </a:p>
          <a:p>
            <a:pPr marL="343080" lvl="4" indent="-343080" algn="ctr">
              <a:lnSpc>
                <a:spcPct val="83000"/>
              </a:lnSpc>
              <a:spcBef>
                <a:spcPts val="1426"/>
              </a:spcBef>
              <a:spcAft>
                <a:spcPts val="11"/>
              </a:spcAft>
              <a:buClr>
                <a:srgbClr val="000000"/>
              </a:buClr>
              <a:buFont typeface="Times New Roman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u="none" strike="noStrike">
                <a:solidFill>
                  <a:srgbClr val="000000"/>
                </a:solidFill>
                <a:uFillTx/>
                <a:latin typeface="Calibri"/>
              </a:rPr>
              <a:t>Fifth Outline Level</a:t>
            </a:r>
          </a:p>
          <a:p>
            <a:pPr marL="343080" lvl="5" indent="-343080" algn="ctr">
              <a:lnSpc>
                <a:spcPct val="83000"/>
              </a:lnSpc>
              <a:spcBef>
                <a:spcPts val="1426"/>
              </a:spcBef>
              <a:spcAft>
                <a:spcPts val="11"/>
              </a:spcAft>
              <a:buClr>
                <a:srgbClr val="000000"/>
              </a:buClr>
              <a:buFont typeface="Times New Roman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u="none" strike="noStrike">
                <a:solidFill>
                  <a:srgbClr val="000000"/>
                </a:solidFill>
                <a:uFillTx/>
                <a:latin typeface="Calibri"/>
              </a:rPr>
              <a:t>Sixth Outline Level</a:t>
            </a:r>
          </a:p>
          <a:p>
            <a:pPr marL="343080" lvl="6" indent="-343080" algn="ctr">
              <a:lnSpc>
                <a:spcPct val="83000"/>
              </a:lnSpc>
              <a:spcBef>
                <a:spcPts val="1426"/>
              </a:spcBef>
              <a:spcAft>
                <a:spcPts val="11"/>
              </a:spcAft>
              <a:buClr>
                <a:srgbClr val="000000"/>
              </a:buClr>
              <a:buFont typeface="Times New Roman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u="none" strike="noStrike">
                <a:solidFill>
                  <a:srgbClr val="000000"/>
                </a:solidFill>
                <a:uFillTx/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/>
          <p:nvPr/>
        </p:nvPicPr>
        <p:blipFill>
          <a:blip r:embed="rId2"/>
          <a:stretch/>
        </p:blipFill>
        <p:spPr>
          <a:xfrm>
            <a:off x="0" y="9360"/>
            <a:ext cx="9144000" cy="685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imahegyi major\Desktop\Simahegyi major Képek\IMG_20240209_1718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99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306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imahegyi major\Desktop\Simahegyi major Képek\IMG_20240429_1635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467" y="0"/>
            <a:ext cx="9254467" cy="760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0888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Simahegyi major\Desktop\Simahegyi major Képek\IMG_20240429_1634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1870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imahegyi major\Desktop\Simahegyi major Képek\IMG_20240530_1911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16300" y="-21917816"/>
            <a:ext cx="13500000" cy="67687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1" name="Picture 3" descr="C:\Users\Simahegyi major\Desktop\Simahegyi major Képek\IMG_20240530_1911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16300" y="-24155400"/>
            <a:ext cx="13500000" cy="9654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Simahegyi major\Desktop\Simahegyi major Képek\IMG_20240530_1911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701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imahegyi major\Desktop\Simahegyi major Képek\facebook_1773057217329_74367409788755172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5896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Simahegyi major\Desktop\Simahegyi major Képek\facebook_1773057479605_74367420789398985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53578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Simahegyi major\Desktop\Simahegyi major Képek\IMG_20250127_1321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20481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Simahegyi major\Desktop\Simahegyi major Képek\IMG_20250307_1224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14139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imahegyi major\Desktop\Simahegyi major Képek\facebook_1773057186099_7436740847883811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8557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imahegyi major\Desktop\Simahegyi major Képek\facebook_1773057255417_74367411386252742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712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48215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/>
          <p:nvPr/>
        </p:nvPicPr>
        <p:blipFill>
          <a:blip r:embed="rId2"/>
          <a:stretch/>
        </p:blipFill>
        <p:spPr>
          <a:xfrm>
            <a:off x="0" y="9360"/>
            <a:ext cx="9144000" cy="685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imahegyi major\Desktop\Simahegyi major Képek\IMG_20240814_1503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23896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imahegyi major\Desktop\Simahegyi major Képek\facebook_1773057328772_74367414462997132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2209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imahegyi major\Desktop\Simahegyi major Képek\facebook_1773057354689_74367415550047514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72118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/>
          <p:cNvPicPr/>
          <p:nvPr/>
        </p:nvPicPr>
        <p:blipFill>
          <a:blip r:embed="rId2"/>
          <a:stretch/>
        </p:blipFill>
        <p:spPr>
          <a:xfrm>
            <a:off x="0" y="9360"/>
            <a:ext cx="9144000" cy="685800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40467944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imahegyi major\Desktop\Simahegyi major Képek\IMG_20240906_0836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25" y="0"/>
            <a:ext cx="9172725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4530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/>
          <p:nvPr/>
        </p:nvPicPr>
        <p:blipFill>
          <a:blip r:embed="rId2"/>
          <a:stretch/>
        </p:blipFill>
        <p:spPr>
          <a:xfrm>
            <a:off x="0" y="9360"/>
            <a:ext cx="9144000" cy="685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/>
          <p:cNvPicPr/>
          <p:nvPr/>
        </p:nvPicPr>
        <p:blipFill>
          <a:blip r:embed="rId2"/>
          <a:stretch/>
        </p:blipFill>
        <p:spPr>
          <a:xfrm>
            <a:off x="0" y="9360"/>
            <a:ext cx="9144000" cy="685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imahegyi major\Desktop\Simahegyi major Képek\IMG_20250330_1918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9144000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21065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imahegyi major\Desktop\Simahegyi major Képek\IMG_20250630_1719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2669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imahegyi major\Desktop\Simahegyi major Képek\IMG_20250320_1149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8368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/>
          <p:nvPr/>
        </p:nvPicPr>
        <p:blipFill>
          <a:blip r:embed="rId2"/>
          <a:stretch/>
        </p:blipFill>
        <p:spPr>
          <a:xfrm>
            <a:off x="0" y="171400"/>
            <a:ext cx="9144000" cy="685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imahegyi major\Desktop\Simahegyi major Képek\IMG_20250325_0849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5920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imahegyi major\Desktop\Simahegyi major Képek\IMG_20240519_0905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" y="0"/>
            <a:ext cx="91355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4645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/>
          <p:cNvPicPr/>
          <p:nvPr/>
        </p:nvPicPr>
        <p:blipFill>
          <a:blip r:embed="rId2"/>
          <a:stretch/>
        </p:blipFill>
        <p:spPr>
          <a:xfrm>
            <a:off x="0" y="9360"/>
            <a:ext cx="9144000" cy="685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/>
          <p:nvPr/>
        </p:nvPicPr>
        <p:blipFill>
          <a:blip r:embed="rId2"/>
          <a:stretch/>
        </p:blipFill>
        <p:spPr>
          <a:xfrm>
            <a:off x="0" y="9360"/>
            <a:ext cx="9144000" cy="685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/>
          <p:nvPr/>
        </p:nvPicPr>
        <p:blipFill>
          <a:blip r:embed="rId3"/>
          <a:stretch/>
        </p:blipFill>
        <p:spPr>
          <a:xfrm>
            <a:off x="-15950280" y="-12573000"/>
            <a:ext cx="25094280" cy="1944036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4130720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imahegyi major\Desktop\Simahegyi major Képek\IMG_20250812_2001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-14573000"/>
            <a:ext cx="8928992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imahegyi major\Desktop\Simahegyi major Képek\IMG_20250812_2001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7005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/>
          <p:nvPr/>
        </p:nvPicPr>
        <p:blipFill>
          <a:blip r:embed="rId3"/>
          <a:stretch/>
        </p:blipFill>
        <p:spPr>
          <a:xfrm>
            <a:off x="0" y="9360"/>
            <a:ext cx="9144000" cy="685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imahegyi major\Desktop\Simahegyi major Képek\IMG_20250220_1122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41562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imahegyi major\Desktop\Simahegyi major Képek\facebook_1773057120065_74367405709182578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3200" y="-6324600"/>
            <a:ext cx="14630400" cy="1950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4271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277</TotalTime>
  <Words>11</Words>
  <Application>Microsoft Office PowerPoint</Application>
  <PresentationFormat>Diavetítés a képernyőre (4:3 oldalarány)</PresentationFormat>
  <Paragraphs>6</Paragraphs>
  <Slides>32</Slides>
  <Notes>3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32</vt:i4>
      </vt:variant>
    </vt:vector>
  </HeadingPairs>
  <TitlesOfParts>
    <vt:vector size="33" baseType="lpstr">
      <vt:lpstr>Office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Simahegyi major</dc:creator>
  <cp:lastModifiedBy>Simahegyi major</cp:lastModifiedBy>
  <cp:revision>20</cp:revision>
  <dcterms:modified xsi:type="dcterms:W3CDTF">2026-03-11T20:01:24Z</dcterms:modified>
</cp:coreProperties>
</file>

<file path=docProps/core0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2025-02-13T11:58:00Z</dcterms:created>
  <dc:creator>Unknown Creator</dc:creator>
  <dc:description/>
  <dc:language>en-US</dc:language>
  <cp:lastModifiedBy>Unknown Creator</cp:lastModifiedBy>
  <dcterms:modified xsi:type="dcterms:W3CDTF">2025-02-13T11:58:00Z</dcterms:modified>
  <cp:revision>0</cp:revision>
  <dc:subject/>
  <dc:title>Untitled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es">
    <vt:r8>11</vt:r8>
  </property>
</Properties>
</file>