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26"/>
  </p:notesMasterIdLst>
  <p:handoutMasterIdLst>
    <p:handoutMasterId r:id="rId27"/>
  </p:handoutMasterIdLst>
  <p:sldIdLst>
    <p:sldId id="836" r:id="rId5"/>
    <p:sldId id="929" r:id="rId6"/>
    <p:sldId id="936" r:id="rId7"/>
    <p:sldId id="860" r:id="rId8"/>
    <p:sldId id="885" r:id="rId9"/>
    <p:sldId id="292" r:id="rId10"/>
    <p:sldId id="261" r:id="rId11"/>
    <p:sldId id="301" r:id="rId12"/>
    <p:sldId id="881" r:id="rId13"/>
    <p:sldId id="938" r:id="rId14"/>
    <p:sldId id="937" r:id="rId15"/>
    <p:sldId id="882" r:id="rId16"/>
    <p:sldId id="934" r:id="rId17"/>
    <p:sldId id="935" r:id="rId18"/>
    <p:sldId id="893" r:id="rId19"/>
    <p:sldId id="342" r:id="rId20"/>
    <p:sldId id="362" r:id="rId21"/>
    <p:sldId id="341" r:id="rId22"/>
    <p:sldId id="361" r:id="rId23"/>
    <p:sldId id="939" r:id="rId24"/>
    <p:sldId id="281" r:id="rId25"/>
  </p:sldIdLst>
  <p:sldSz cx="9144000" cy="5143500" type="screen16x9"/>
  <p:notesSz cx="6669088" cy="98726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5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008000"/>
    <a:srgbClr val="00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6DC66-94B0-4401-B6F5-C98D92AE7DFF}" v="123" dt="2026-03-11T21:33:29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4" autoAdjust="0"/>
    <p:restoredTop sz="92038" autoAdjust="0"/>
  </p:normalViewPr>
  <p:slideViewPr>
    <p:cSldViewPr>
      <p:cViewPr varScale="1">
        <p:scale>
          <a:sx n="74" d="100"/>
          <a:sy n="74" d="100"/>
        </p:scale>
        <p:origin x="356" y="48"/>
      </p:cViewPr>
      <p:guideLst>
        <p:guide orient="horz" pos="1620"/>
        <p:guide pos="4558"/>
      </p:guideLst>
    </p:cSldViewPr>
  </p:slideViewPr>
  <p:outlineViewPr>
    <p:cViewPr>
      <p:scale>
        <a:sx n="33" d="100"/>
        <a:sy n="33" d="100"/>
      </p:scale>
      <p:origin x="0" y="29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ószegi-Faggyas Katalin Lilla" userId="029e6d39-5091-488a-bece-938bb97def6d" providerId="ADAL" clId="{1CDFEA2C-6876-4643-8D1E-846AE74F1136}"/>
    <pc:docChg chg="undo redo custSel addSld delSld modSld sldOrd modMainMaster">
      <pc:chgData name="Tószegi-Faggyas Katalin Lilla" userId="029e6d39-5091-488a-bece-938bb97def6d" providerId="ADAL" clId="{1CDFEA2C-6876-4643-8D1E-846AE74F1136}" dt="2026-03-12T08:50:13.223" v="969" actId="20577"/>
      <pc:docMkLst>
        <pc:docMk/>
      </pc:docMkLst>
      <pc:sldChg chg="modSp">
        <pc:chgData name="Tószegi-Faggyas Katalin Lilla" userId="029e6d39-5091-488a-bece-938bb97def6d" providerId="ADAL" clId="{1CDFEA2C-6876-4643-8D1E-846AE74F1136}" dt="2026-03-10T16:05:47.315" v="306"/>
        <pc:sldMkLst>
          <pc:docMk/>
          <pc:sldMk cId="703084352" sldId="261"/>
        </pc:sldMkLst>
        <pc:graphicFrameChg chg="modGraphic">
          <ac:chgData name="Tószegi-Faggyas Katalin Lilla" userId="029e6d39-5091-488a-bece-938bb97def6d" providerId="ADAL" clId="{1CDFEA2C-6876-4643-8D1E-846AE74F1136}" dt="2026-03-10T16:05:47.315" v="306"/>
          <ac:graphicFrameMkLst>
            <pc:docMk/>
            <pc:sldMk cId="703084352" sldId="261"/>
            <ac:graphicFrameMk id="8" creationId="{751B205E-E29E-4A4D-A764-CD784F1E6CBF}"/>
          </ac:graphicFrameMkLst>
        </pc:graphicFrameChg>
        <pc:graphicFrameChg chg="mod">
          <ac:chgData name="Tószegi-Faggyas Katalin Lilla" userId="029e6d39-5091-488a-bece-938bb97def6d" providerId="ADAL" clId="{1CDFEA2C-6876-4643-8D1E-846AE74F1136}" dt="2026-03-10T16:05:42.991" v="304" actId="16037"/>
          <ac:graphicFrameMkLst>
            <pc:docMk/>
            <pc:sldMk cId="703084352" sldId="261"/>
            <ac:graphicFrameMk id="9" creationId="{52EBF2E7-D643-1973-F414-F16629567638}"/>
          </ac:graphicFrameMkLst>
        </pc:graphicFrameChg>
      </pc:sldChg>
      <pc:sldChg chg="addSp modSp mod">
        <pc:chgData name="Tószegi-Faggyas Katalin Lilla" userId="029e6d39-5091-488a-bece-938bb97def6d" providerId="ADAL" clId="{1CDFEA2C-6876-4643-8D1E-846AE74F1136}" dt="2026-03-11T21:34:34.138" v="946" actId="1076"/>
        <pc:sldMkLst>
          <pc:docMk/>
          <pc:sldMk cId="2402350935" sldId="281"/>
        </pc:sldMkLst>
        <pc:spChg chg="add mod">
          <ac:chgData name="Tószegi-Faggyas Katalin Lilla" userId="029e6d39-5091-488a-bece-938bb97def6d" providerId="ADAL" clId="{1CDFEA2C-6876-4643-8D1E-846AE74F1136}" dt="2026-03-11T21:34:04.686" v="943" actId="207"/>
          <ac:spMkLst>
            <pc:docMk/>
            <pc:sldMk cId="2402350935" sldId="281"/>
            <ac:spMk id="2" creationId="{308E4D31-41FF-B34E-474B-286A124BDFF4}"/>
          </ac:spMkLst>
        </pc:spChg>
        <pc:spChg chg="mod">
          <ac:chgData name="Tószegi-Faggyas Katalin Lilla" userId="029e6d39-5091-488a-bece-938bb97def6d" providerId="ADAL" clId="{1CDFEA2C-6876-4643-8D1E-846AE74F1136}" dt="2026-03-11T21:34:27.789" v="945" actId="1076"/>
          <ac:spMkLst>
            <pc:docMk/>
            <pc:sldMk cId="2402350935" sldId="281"/>
            <ac:spMk id="3" creationId="{51E9C1A3-7BA2-B3BF-FF5E-3E287620C47B}"/>
          </ac:spMkLst>
        </pc:spChg>
        <pc:spChg chg="mod">
          <ac:chgData name="Tószegi-Faggyas Katalin Lilla" userId="029e6d39-5091-488a-bece-938bb97def6d" providerId="ADAL" clId="{1CDFEA2C-6876-4643-8D1E-846AE74F1136}" dt="2026-03-11T21:34:34.138" v="946" actId="1076"/>
          <ac:spMkLst>
            <pc:docMk/>
            <pc:sldMk cId="2402350935" sldId="281"/>
            <ac:spMk id="10" creationId="{00000000-0000-0000-0000-000000000000}"/>
          </ac:spMkLst>
        </pc:spChg>
        <pc:picChg chg="mod">
          <ac:chgData name="Tószegi-Faggyas Katalin Lilla" userId="029e6d39-5091-488a-bece-938bb97def6d" providerId="ADAL" clId="{1CDFEA2C-6876-4643-8D1E-846AE74F1136}" dt="2026-03-11T21:33:21.847" v="918" actId="1076"/>
          <ac:picMkLst>
            <pc:docMk/>
            <pc:sldMk cId="2402350935" sldId="281"/>
            <ac:picMk id="5" creationId="{00000000-0000-0000-0000-000000000000}"/>
          </ac:picMkLst>
        </pc:picChg>
      </pc:sldChg>
      <pc:sldChg chg="modSp mod">
        <pc:chgData name="Tószegi-Faggyas Katalin Lilla" userId="029e6d39-5091-488a-bece-938bb97def6d" providerId="ADAL" clId="{1CDFEA2C-6876-4643-8D1E-846AE74F1136}" dt="2026-03-10T16:05:52.958" v="311"/>
        <pc:sldMkLst>
          <pc:docMk/>
          <pc:sldMk cId="3477858039" sldId="292"/>
        </pc:sldMkLst>
        <pc:spChg chg="mod">
          <ac:chgData name="Tószegi-Faggyas Katalin Lilla" userId="029e6d39-5091-488a-bece-938bb97def6d" providerId="ADAL" clId="{1CDFEA2C-6876-4643-8D1E-846AE74F1136}" dt="2026-03-10T16:05:52.958" v="311"/>
          <ac:spMkLst>
            <pc:docMk/>
            <pc:sldMk cId="3477858039" sldId="292"/>
            <ac:spMk id="4" creationId="{00000000-0000-0000-0000-000000000000}"/>
          </ac:spMkLst>
        </pc:spChg>
      </pc:sldChg>
      <pc:sldChg chg="modSp add mod modNotesTx">
        <pc:chgData name="Tószegi-Faggyas Katalin Lilla" userId="029e6d39-5091-488a-bece-938bb97def6d" providerId="ADAL" clId="{1CDFEA2C-6876-4643-8D1E-846AE74F1136}" dt="2026-03-11T18:36:17.349" v="705" actId="14100"/>
        <pc:sldMkLst>
          <pc:docMk/>
          <pc:sldMk cId="669785824" sldId="341"/>
        </pc:sldMkLst>
        <pc:spChg chg="mod">
          <ac:chgData name="Tószegi-Faggyas Katalin Lilla" userId="029e6d39-5091-488a-bece-938bb97def6d" providerId="ADAL" clId="{1CDFEA2C-6876-4643-8D1E-846AE74F1136}" dt="2026-03-11T18:36:17.349" v="705" actId="14100"/>
          <ac:spMkLst>
            <pc:docMk/>
            <pc:sldMk cId="669785824" sldId="341"/>
            <ac:spMk id="4" creationId="{4CCA8A92-E33D-3523-C57B-5E1EA951B3A9}"/>
          </ac:spMkLst>
        </pc:spChg>
      </pc:sldChg>
      <pc:sldChg chg="modSp add mod">
        <pc:chgData name="Tószegi-Faggyas Katalin Lilla" userId="029e6d39-5091-488a-bece-938bb97def6d" providerId="ADAL" clId="{1CDFEA2C-6876-4643-8D1E-846AE74F1136}" dt="2026-03-11T21:30:02.210" v="908" actId="20577"/>
        <pc:sldMkLst>
          <pc:docMk/>
          <pc:sldMk cId="654773208" sldId="342"/>
        </pc:sldMkLst>
        <pc:spChg chg="mod">
          <ac:chgData name="Tószegi-Faggyas Katalin Lilla" userId="029e6d39-5091-488a-bece-938bb97def6d" providerId="ADAL" clId="{1CDFEA2C-6876-4643-8D1E-846AE74F1136}" dt="2026-03-10T15:38:10.225" v="114" actId="20577"/>
          <ac:spMkLst>
            <pc:docMk/>
            <pc:sldMk cId="654773208" sldId="342"/>
            <ac:spMk id="2" creationId="{E3ECE80F-0B1C-D4FE-E864-D7AC8CE698A1}"/>
          </ac:spMkLst>
        </pc:spChg>
        <pc:spChg chg="mod">
          <ac:chgData name="Tószegi-Faggyas Katalin Lilla" userId="029e6d39-5091-488a-bece-938bb97def6d" providerId="ADAL" clId="{1CDFEA2C-6876-4643-8D1E-846AE74F1136}" dt="2026-03-11T21:30:02.210" v="908" actId="20577"/>
          <ac:spMkLst>
            <pc:docMk/>
            <pc:sldMk cId="654773208" sldId="342"/>
            <ac:spMk id="3" creationId="{1E3D4669-0008-7113-E048-0829C2C9B420}"/>
          </ac:spMkLst>
        </pc:spChg>
      </pc:sldChg>
      <pc:sldChg chg="modSp add mod">
        <pc:chgData name="Tószegi-Faggyas Katalin Lilla" userId="029e6d39-5091-488a-bece-938bb97def6d" providerId="ADAL" clId="{1CDFEA2C-6876-4643-8D1E-846AE74F1136}" dt="2026-03-11T18:36:54.602" v="712" actId="20577"/>
        <pc:sldMkLst>
          <pc:docMk/>
          <pc:sldMk cId="2300534131" sldId="361"/>
        </pc:sldMkLst>
        <pc:spChg chg="mod">
          <ac:chgData name="Tószegi-Faggyas Katalin Lilla" userId="029e6d39-5091-488a-bece-938bb97def6d" providerId="ADAL" clId="{1CDFEA2C-6876-4643-8D1E-846AE74F1136}" dt="2026-03-11T18:36:54.602" v="712" actId="20577"/>
          <ac:spMkLst>
            <pc:docMk/>
            <pc:sldMk cId="2300534131" sldId="361"/>
            <ac:spMk id="4" creationId="{8551E196-279D-9635-B567-286569C06D38}"/>
          </ac:spMkLst>
        </pc:spChg>
      </pc:sldChg>
      <pc:sldChg chg="addSp modSp add mod">
        <pc:chgData name="Tószegi-Faggyas Katalin Lilla" userId="029e6d39-5091-488a-bece-938bb97def6d" providerId="ADAL" clId="{1CDFEA2C-6876-4643-8D1E-846AE74F1136}" dt="2026-03-11T18:36:24.263" v="708" actId="27636"/>
        <pc:sldMkLst>
          <pc:docMk/>
          <pc:sldMk cId="123859197" sldId="362"/>
        </pc:sldMkLst>
        <pc:spChg chg="add mod">
          <ac:chgData name="Tószegi-Faggyas Katalin Lilla" userId="029e6d39-5091-488a-bece-938bb97def6d" providerId="ADAL" clId="{1CDFEA2C-6876-4643-8D1E-846AE74F1136}" dt="2026-03-10T15:39:51.537" v="142" actId="20577"/>
          <ac:spMkLst>
            <pc:docMk/>
            <pc:sldMk cId="123859197" sldId="362"/>
            <ac:spMk id="2" creationId="{69698D92-B77F-213C-5BA4-E1DC81049775}"/>
          </ac:spMkLst>
        </pc:spChg>
        <pc:spChg chg="mod">
          <ac:chgData name="Tószegi-Faggyas Katalin Lilla" userId="029e6d39-5091-488a-bece-938bb97def6d" providerId="ADAL" clId="{1CDFEA2C-6876-4643-8D1E-846AE74F1136}" dt="2026-03-11T18:36:24.263" v="708" actId="27636"/>
          <ac:spMkLst>
            <pc:docMk/>
            <pc:sldMk cId="123859197" sldId="362"/>
            <ac:spMk id="4" creationId="{65FD2517-0D1B-F8CE-31A1-D5B583EA5BA6}"/>
          </ac:spMkLst>
        </pc:spChg>
      </pc:sldChg>
      <pc:sldChg chg="modSp mod">
        <pc:chgData name="Tószegi-Faggyas Katalin Lilla" userId="029e6d39-5091-488a-bece-938bb97def6d" providerId="ADAL" clId="{1CDFEA2C-6876-4643-8D1E-846AE74F1136}" dt="2026-03-10T16:05:52.958" v="311"/>
        <pc:sldMkLst>
          <pc:docMk/>
          <pc:sldMk cId="3303842710" sldId="836"/>
        </pc:sldMkLst>
        <pc:spChg chg="mod">
          <ac:chgData name="Tószegi-Faggyas Katalin Lilla" userId="029e6d39-5091-488a-bece-938bb97def6d" providerId="ADAL" clId="{1CDFEA2C-6876-4643-8D1E-846AE74F1136}" dt="2026-03-10T16:05:52.958" v="311"/>
          <ac:spMkLst>
            <pc:docMk/>
            <pc:sldMk cId="3303842710" sldId="836"/>
            <ac:spMk id="2" creationId="{CBE759EA-9490-5074-44D3-CAE20331DD31}"/>
          </ac:spMkLst>
        </pc:spChg>
        <pc:spChg chg="mod">
          <ac:chgData name="Tószegi-Faggyas Katalin Lilla" userId="029e6d39-5091-488a-bece-938bb97def6d" providerId="ADAL" clId="{1CDFEA2C-6876-4643-8D1E-846AE74F1136}" dt="2026-03-10T12:04:28.589" v="8" actId="20577"/>
          <ac:spMkLst>
            <pc:docMk/>
            <pc:sldMk cId="3303842710" sldId="836"/>
            <ac:spMk id="7" creationId="{6A0CF73F-7FDC-5425-7F7C-66293B136BBD}"/>
          </ac:spMkLst>
        </pc:spChg>
      </pc:sldChg>
      <pc:sldChg chg="delSp mod">
        <pc:chgData name="Tószegi-Faggyas Katalin Lilla" userId="029e6d39-5091-488a-bece-938bb97def6d" providerId="ADAL" clId="{1CDFEA2C-6876-4643-8D1E-846AE74F1136}" dt="2026-03-11T21:26:49.904" v="879" actId="478"/>
        <pc:sldMkLst>
          <pc:docMk/>
          <pc:sldMk cId="976099473" sldId="881"/>
        </pc:sldMkLst>
        <pc:spChg chg="del">
          <ac:chgData name="Tószegi-Faggyas Katalin Lilla" userId="029e6d39-5091-488a-bece-938bb97def6d" providerId="ADAL" clId="{1CDFEA2C-6876-4643-8D1E-846AE74F1136}" dt="2026-03-11T21:26:49.904" v="879" actId="478"/>
          <ac:spMkLst>
            <pc:docMk/>
            <pc:sldMk cId="976099473" sldId="881"/>
            <ac:spMk id="3" creationId="{574B4BEA-B818-7437-5331-4B3E7EF84237}"/>
          </ac:spMkLst>
        </pc:spChg>
      </pc:sldChg>
      <pc:sldChg chg="addSp modSp mod">
        <pc:chgData name="Tószegi-Faggyas Katalin Lilla" userId="029e6d39-5091-488a-bece-938bb97def6d" providerId="ADAL" clId="{1CDFEA2C-6876-4643-8D1E-846AE74F1136}" dt="2026-03-11T16:57:38.227" v="582" actId="1076"/>
        <pc:sldMkLst>
          <pc:docMk/>
          <pc:sldMk cId="2358848771" sldId="882"/>
        </pc:sldMkLst>
        <pc:picChg chg="add mod">
          <ac:chgData name="Tószegi-Faggyas Katalin Lilla" userId="029e6d39-5091-488a-bece-938bb97def6d" providerId="ADAL" clId="{1CDFEA2C-6876-4643-8D1E-846AE74F1136}" dt="2026-03-11T16:52:21.008" v="551" actId="1076"/>
          <ac:picMkLst>
            <pc:docMk/>
            <pc:sldMk cId="2358848771" sldId="882"/>
            <ac:picMk id="2" creationId="{1606C7F1-5953-A5A8-0F4A-C6D98BC1546E}"/>
          </ac:picMkLst>
        </pc:picChg>
        <pc:picChg chg="mod">
          <ac:chgData name="Tószegi-Faggyas Katalin Lilla" userId="029e6d39-5091-488a-bece-938bb97def6d" providerId="ADAL" clId="{1CDFEA2C-6876-4643-8D1E-846AE74F1136}" dt="2026-03-11T16:53:36.223" v="561" actId="1076"/>
          <ac:picMkLst>
            <pc:docMk/>
            <pc:sldMk cId="2358848771" sldId="882"/>
            <ac:picMk id="20" creationId="{E3ED417E-0417-10B5-C407-D3E6C03F6866}"/>
          </ac:picMkLst>
        </pc:picChg>
        <pc:picChg chg="mod">
          <ac:chgData name="Tószegi-Faggyas Katalin Lilla" userId="029e6d39-5091-488a-bece-938bb97def6d" providerId="ADAL" clId="{1CDFEA2C-6876-4643-8D1E-846AE74F1136}" dt="2026-03-11T16:53:33.468" v="560" actId="1076"/>
          <ac:picMkLst>
            <pc:docMk/>
            <pc:sldMk cId="2358848771" sldId="882"/>
            <ac:picMk id="21" creationId="{0F2CB0F2-6CA4-6524-099E-7F3A3E1D050A}"/>
          </ac:picMkLst>
        </pc:picChg>
        <pc:picChg chg="add mod">
          <ac:chgData name="Tószegi-Faggyas Katalin Lilla" userId="029e6d39-5091-488a-bece-938bb97def6d" providerId="ADAL" clId="{1CDFEA2C-6876-4643-8D1E-846AE74F1136}" dt="2026-03-11T16:53:30.884" v="559" actId="1076"/>
          <ac:picMkLst>
            <pc:docMk/>
            <pc:sldMk cId="2358848771" sldId="882"/>
            <ac:picMk id="1028" creationId="{7A6B1611-3942-37A9-0235-DF4D3C8C9754}"/>
          </ac:picMkLst>
        </pc:picChg>
        <pc:picChg chg="mod">
          <ac:chgData name="Tószegi-Faggyas Katalin Lilla" userId="029e6d39-5091-488a-bece-938bb97def6d" providerId="ADAL" clId="{1CDFEA2C-6876-4643-8D1E-846AE74F1136}" dt="2026-03-11T16:57:38.227" v="582" actId="1076"/>
          <ac:picMkLst>
            <pc:docMk/>
            <pc:sldMk cId="2358848771" sldId="882"/>
            <ac:picMk id="3076" creationId="{0A8710F4-3769-B827-0930-B8417ADFCF5A}"/>
          </ac:picMkLst>
        </pc:picChg>
      </pc:sldChg>
      <pc:sldChg chg="addSp delSp modSp mod">
        <pc:chgData name="Tószegi-Faggyas Katalin Lilla" userId="029e6d39-5091-488a-bece-938bb97def6d" providerId="ADAL" clId="{1CDFEA2C-6876-4643-8D1E-846AE74F1136}" dt="2026-03-11T15:32:31.892" v="333" actId="27636"/>
        <pc:sldMkLst>
          <pc:docMk/>
          <pc:sldMk cId="1884897042" sldId="885"/>
        </pc:sldMkLst>
        <pc:spChg chg="add del mod">
          <ac:chgData name="Tószegi-Faggyas Katalin Lilla" userId="029e6d39-5091-488a-bece-938bb97def6d" providerId="ADAL" clId="{1CDFEA2C-6876-4643-8D1E-846AE74F1136}" dt="2026-03-11T15:32:31.892" v="333" actId="27636"/>
          <ac:spMkLst>
            <pc:docMk/>
            <pc:sldMk cId="1884897042" sldId="885"/>
            <ac:spMk id="4" creationId="{00000000-0000-0000-0000-000000000000}"/>
          </ac:spMkLst>
        </pc:spChg>
      </pc:sldChg>
      <pc:sldChg chg="modSp mod ord">
        <pc:chgData name="Tószegi-Faggyas Katalin Lilla" userId="029e6d39-5091-488a-bece-938bb97def6d" providerId="ADAL" clId="{1CDFEA2C-6876-4643-8D1E-846AE74F1136}" dt="2026-03-12T08:50:13.223" v="969" actId="20577"/>
        <pc:sldMkLst>
          <pc:docMk/>
          <pc:sldMk cId="4025290789" sldId="893"/>
        </pc:sldMkLst>
        <pc:spChg chg="mod">
          <ac:chgData name="Tószegi-Faggyas Katalin Lilla" userId="029e6d39-5091-488a-bece-938bb97def6d" providerId="ADAL" clId="{1CDFEA2C-6876-4643-8D1E-846AE74F1136}" dt="2026-03-12T08:50:13.223" v="969" actId="20577"/>
          <ac:spMkLst>
            <pc:docMk/>
            <pc:sldMk cId="4025290789" sldId="893"/>
            <ac:spMk id="3" creationId="{414A8665-F587-4B3F-187C-A0C27E76A586}"/>
          </ac:spMkLst>
        </pc:spChg>
        <pc:spChg chg="mod">
          <ac:chgData name="Tószegi-Faggyas Katalin Lilla" userId="029e6d39-5091-488a-bece-938bb97def6d" providerId="ADAL" clId="{1CDFEA2C-6876-4643-8D1E-846AE74F1136}" dt="2026-03-11T21:35:00.778" v="958" actId="20577"/>
          <ac:spMkLst>
            <pc:docMk/>
            <pc:sldMk cId="4025290789" sldId="893"/>
            <ac:spMk id="6" creationId="{FC61790E-1A9E-101B-CB6D-589D093A51D4}"/>
          </ac:spMkLst>
        </pc:spChg>
      </pc:sldChg>
      <pc:sldChg chg="addSp modSp del mod">
        <pc:chgData name="Tószegi-Faggyas Katalin Lilla" userId="029e6d39-5091-488a-bece-938bb97def6d" providerId="ADAL" clId="{1CDFEA2C-6876-4643-8D1E-846AE74F1136}" dt="2026-03-11T15:32:46.233" v="334" actId="47"/>
        <pc:sldMkLst>
          <pc:docMk/>
          <pc:sldMk cId="1106373804" sldId="923"/>
        </pc:sldMkLst>
      </pc:sldChg>
      <pc:sldChg chg="addSp delSp modSp mod setBg setClrOvrMap">
        <pc:chgData name="Tószegi-Faggyas Katalin Lilla" userId="029e6d39-5091-488a-bece-938bb97def6d" providerId="ADAL" clId="{1CDFEA2C-6876-4643-8D1E-846AE74F1136}" dt="2026-03-10T16:05:48.130" v="308" actId="120"/>
        <pc:sldMkLst>
          <pc:docMk/>
          <pc:sldMk cId="3150445603" sldId="929"/>
        </pc:sldMkLst>
        <pc:spChg chg="mod">
          <ac:chgData name="Tószegi-Faggyas Katalin Lilla" userId="029e6d39-5091-488a-bece-938bb97def6d" providerId="ADAL" clId="{1CDFEA2C-6876-4643-8D1E-846AE74F1136}" dt="2026-03-10T16:05:48.130" v="308" actId="120"/>
          <ac:spMkLst>
            <pc:docMk/>
            <pc:sldMk cId="3150445603" sldId="929"/>
            <ac:spMk id="4" creationId="{A4C13B0F-CAA9-29B2-7B3D-74F341D4E59D}"/>
          </ac:spMkLst>
        </pc:spChg>
        <pc:spChg chg="add del mod">
          <ac:chgData name="Tószegi-Faggyas Katalin Lilla" userId="029e6d39-5091-488a-bece-938bb97def6d" providerId="ADAL" clId="{1CDFEA2C-6876-4643-8D1E-846AE74F1136}" dt="2026-03-10T16:00:08.692" v="264" actId="26606"/>
          <ac:spMkLst>
            <pc:docMk/>
            <pc:sldMk cId="3150445603" sldId="929"/>
            <ac:spMk id="5" creationId="{F93573C5-4310-B38D-FDAB-78AF4D9012AB}"/>
          </ac:spMkLst>
        </pc:spChg>
        <pc:picChg chg="mod">
          <ac:chgData name="Tószegi-Faggyas Katalin Lilla" userId="029e6d39-5091-488a-bece-938bb97def6d" providerId="ADAL" clId="{1CDFEA2C-6876-4643-8D1E-846AE74F1136}" dt="2026-03-10T16:02:45.905" v="273" actId="1076"/>
          <ac:picMkLst>
            <pc:docMk/>
            <pc:sldMk cId="3150445603" sldId="929"/>
            <ac:picMk id="6" creationId="{CABA73EE-8B73-3623-E556-D8DF799B0AC4}"/>
          </ac:picMkLst>
        </pc:picChg>
      </pc:sldChg>
      <pc:sldChg chg="modSp mod">
        <pc:chgData name="Tószegi-Faggyas Katalin Lilla" userId="029e6d39-5091-488a-bece-938bb97def6d" providerId="ADAL" clId="{1CDFEA2C-6876-4643-8D1E-846AE74F1136}" dt="2026-03-11T21:37:45.172" v="960" actId="20577"/>
        <pc:sldMkLst>
          <pc:docMk/>
          <pc:sldMk cId="1440781530" sldId="934"/>
        </pc:sldMkLst>
        <pc:spChg chg="mod">
          <ac:chgData name="Tószegi-Faggyas Katalin Lilla" userId="029e6d39-5091-488a-bece-938bb97def6d" providerId="ADAL" clId="{1CDFEA2C-6876-4643-8D1E-846AE74F1136}" dt="2026-03-11T21:37:45.172" v="960" actId="20577"/>
          <ac:spMkLst>
            <pc:docMk/>
            <pc:sldMk cId="1440781530" sldId="934"/>
            <ac:spMk id="14" creationId="{C2D287ED-6E10-9E7E-4A59-A396067A7B4E}"/>
          </ac:spMkLst>
        </pc:spChg>
      </pc:sldChg>
      <pc:sldChg chg="modSp mod">
        <pc:chgData name="Tószegi-Faggyas Katalin Lilla" userId="029e6d39-5091-488a-bece-938bb97def6d" providerId="ADAL" clId="{1CDFEA2C-6876-4643-8D1E-846AE74F1136}" dt="2026-03-11T21:37:50.709" v="961" actId="20577"/>
        <pc:sldMkLst>
          <pc:docMk/>
          <pc:sldMk cId="2571776562" sldId="935"/>
        </pc:sldMkLst>
        <pc:spChg chg="mod">
          <ac:chgData name="Tószegi-Faggyas Katalin Lilla" userId="029e6d39-5091-488a-bece-938bb97def6d" providerId="ADAL" clId="{1CDFEA2C-6876-4643-8D1E-846AE74F1136}" dt="2026-03-11T21:37:50.709" v="961" actId="20577"/>
          <ac:spMkLst>
            <pc:docMk/>
            <pc:sldMk cId="2571776562" sldId="935"/>
            <ac:spMk id="8" creationId="{C1A4B76C-A80E-4443-BEB8-F98E0CA4D534}"/>
          </ac:spMkLst>
        </pc:spChg>
      </pc:sldChg>
      <pc:sldChg chg="modSp add mod">
        <pc:chgData name="Tószegi-Faggyas Katalin Lilla" userId="029e6d39-5091-488a-bece-938bb97def6d" providerId="ADAL" clId="{1CDFEA2C-6876-4643-8D1E-846AE74F1136}" dt="2026-03-10T16:06:24.157" v="316" actId="12100"/>
        <pc:sldMkLst>
          <pc:docMk/>
          <pc:sldMk cId="2123919535" sldId="936"/>
        </pc:sldMkLst>
        <pc:spChg chg="mod">
          <ac:chgData name="Tószegi-Faggyas Katalin Lilla" userId="029e6d39-5091-488a-bece-938bb97def6d" providerId="ADAL" clId="{1CDFEA2C-6876-4643-8D1E-846AE74F1136}" dt="2026-03-10T16:06:05.999" v="315" actId="120"/>
          <ac:spMkLst>
            <pc:docMk/>
            <pc:sldMk cId="2123919535" sldId="936"/>
            <ac:spMk id="4" creationId="{EDD004EC-1CD4-D88A-EA9B-E2FEE3F5C28F}"/>
          </ac:spMkLst>
        </pc:spChg>
        <pc:graphicFrameChg chg="mod">
          <ac:chgData name="Tószegi-Faggyas Katalin Lilla" userId="029e6d39-5091-488a-bece-938bb97def6d" providerId="ADAL" clId="{1CDFEA2C-6876-4643-8D1E-846AE74F1136}" dt="2026-03-10T16:06:24.157" v="316" actId="12100"/>
          <ac:graphicFrameMkLst>
            <pc:docMk/>
            <pc:sldMk cId="2123919535" sldId="936"/>
            <ac:graphicFrameMk id="2" creationId="{CBBCC57E-6123-CD59-A920-3F823B3A0E62}"/>
          </ac:graphicFrameMkLst>
        </pc:graphicFrameChg>
      </pc:sldChg>
      <pc:sldChg chg="addSp delSp modSp add del mod">
        <pc:chgData name="Tószegi-Faggyas Katalin Lilla" userId="029e6d39-5091-488a-bece-938bb97def6d" providerId="ADAL" clId="{1CDFEA2C-6876-4643-8D1E-846AE74F1136}" dt="2026-03-11T21:28:18.163" v="906" actId="20577"/>
        <pc:sldMkLst>
          <pc:docMk/>
          <pc:sldMk cId="4147268927" sldId="937"/>
        </pc:sldMkLst>
        <pc:spChg chg="mod">
          <ac:chgData name="Tószegi-Faggyas Katalin Lilla" userId="029e6d39-5091-488a-bece-938bb97def6d" providerId="ADAL" clId="{1CDFEA2C-6876-4643-8D1E-846AE74F1136}" dt="2026-03-11T21:28:18.163" v="906" actId="20577"/>
          <ac:spMkLst>
            <pc:docMk/>
            <pc:sldMk cId="4147268927" sldId="937"/>
            <ac:spMk id="3" creationId="{D41A1EEF-5241-CC2C-6B03-B12DA8DDCA19}"/>
          </ac:spMkLst>
        </pc:spChg>
        <pc:spChg chg="add del mod">
          <ac:chgData name="Tószegi-Faggyas Katalin Lilla" userId="029e6d39-5091-488a-bece-938bb97def6d" providerId="ADAL" clId="{1CDFEA2C-6876-4643-8D1E-846AE74F1136}" dt="2026-03-11T16:51:01.974" v="519" actId="478"/>
          <ac:spMkLst>
            <pc:docMk/>
            <pc:sldMk cId="4147268927" sldId="937"/>
            <ac:spMk id="4" creationId="{37D82331-8869-8F71-5A96-6C137545BC28}"/>
          </ac:spMkLst>
        </pc:spChg>
        <pc:spChg chg="del mod">
          <ac:chgData name="Tószegi-Faggyas Katalin Lilla" userId="029e6d39-5091-488a-bece-938bb97def6d" providerId="ADAL" clId="{1CDFEA2C-6876-4643-8D1E-846AE74F1136}" dt="2026-03-11T16:50:56.065" v="518" actId="478"/>
          <ac:spMkLst>
            <pc:docMk/>
            <pc:sldMk cId="4147268927" sldId="937"/>
            <ac:spMk id="13" creationId="{5CDC7C4B-CE7C-E325-3A30-D5770214D37D}"/>
          </ac:spMkLst>
        </pc:spChg>
        <pc:picChg chg="add mod">
          <ac:chgData name="Tószegi-Faggyas Katalin Lilla" userId="029e6d39-5091-488a-bece-938bb97def6d" providerId="ADAL" clId="{1CDFEA2C-6876-4643-8D1E-846AE74F1136}" dt="2026-03-11T18:48:00.151" v="772" actId="14100"/>
          <ac:picMkLst>
            <pc:docMk/>
            <pc:sldMk cId="4147268927" sldId="937"/>
            <ac:picMk id="3074" creationId="{777AA2BA-5504-4E77-028C-FC05DF29C3E6}"/>
          </ac:picMkLst>
        </pc:picChg>
      </pc:sldChg>
      <pc:sldChg chg="modSp add mod ord modNotesTx">
        <pc:chgData name="Tószegi-Faggyas Katalin Lilla" userId="029e6d39-5091-488a-bece-938bb97def6d" providerId="ADAL" clId="{1CDFEA2C-6876-4643-8D1E-846AE74F1136}" dt="2026-03-11T21:27:45.680" v="904" actId="20577"/>
        <pc:sldMkLst>
          <pc:docMk/>
          <pc:sldMk cId="1625724854" sldId="938"/>
        </pc:sldMkLst>
        <pc:spChg chg="mod">
          <ac:chgData name="Tószegi-Faggyas Katalin Lilla" userId="029e6d39-5091-488a-bece-938bb97def6d" providerId="ADAL" clId="{1CDFEA2C-6876-4643-8D1E-846AE74F1136}" dt="2026-03-11T16:50:35.936" v="516" actId="20577"/>
          <ac:spMkLst>
            <pc:docMk/>
            <pc:sldMk cId="1625724854" sldId="938"/>
            <ac:spMk id="2" creationId="{9D7EB542-7307-F083-50EE-6D582D102EA4}"/>
          </ac:spMkLst>
        </pc:spChg>
        <pc:spChg chg="mod">
          <ac:chgData name="Tószegi-Faggyas Katalin Lilla" userId="029e6d39-5091-488a-bece-938bb97def6d" providerId="ADAL" clId="{1CDFEA2C-6876-4643-8D1E-846AE74F1136}" dt="2026-03-11T21:27:45.680" v="904" actId="20577"/>
          <ac:spMkLst>
            <pc:docMk/>
            <pc:sldMk cId="1625724854" sldId="938"/>
            <ac:spMk id="3" creationId="{AAD5682F-359E-9B18-4857-D6153514EA4E}"/>
          </ac:spMkLst>
        </pc:spChg>
        <pc:picChg chg="mod ord">
          <ac:chgData name="Tószegi-Faggyas Katalin Lilla" userId="029e6d39-5091-488a-bece-938bb97def6d" providerId="ADAL" clId="{1CDFEA2C-6876-4643-8D1E-846AE74F1136}" dt="2026-03-11T18:46:15.388" v="765" actId="1076"/>
          <ac:picMkLst>
            <pc:docMk/>
            <pc:sldMk cId="1625724854" sldId="938"/>
            <ac:picMk id="1041" creationId="{AEE734FC-5588-A2ED-90B1-D6E99F77FA67}"/>
          </ac:picMkLst>
        </pc:picChg>
      </pc:sldChg>
      <pc:sldChg chg="addSp delSp modSp new mod">
        <pc:chgData name="Tószegi-Faggyas Katalin Lilla" userId="029e6d39-5091-488a-bece-938bb97def6d" providerId="ADAL" clId="{1CDFEA2C-6876-4643-8D1E-846AE74F1136}" dt="2026-03-11T21:32:11.709" v="916" actId="1076"/>
        <pc:sldMkLst>
          <pc:docMk/>
          <pc:sldMk cId="1069231241" sldId="939"/>
        </pc:sldMkLst>
        <pc:spChg chg="del">
          <ac:chgData name="Tószegi-Faggyas Katalin Lilla" userId="029e6d39-5091-488a-bece-938bb97def6d" providerId="ADAL" clId="{1CDFEA2C-6876-4643-8D1E-846AE74F1136}" dt="2026-03-11T18:37:29.372" v="714"/>
          <ac:spMkLst>
            <pc:docMk/>
            <pc:sldMk cId="1069231241" sldId="939"/>
            <ac:spMk id="3" creationId="{0726C519-A027-AA7A-0EBF-A51793A99D25}"/>
          </ac:spMkLst>
        </pc:spChg>
        <pc:spChg chg="add mod">
          <ac:chgData name="Tószegi-Faggyas Katalin Lilla" userId="029e6d39-5091-488a-bece-938bb97def6d" providerId="ADAL" clId="{1CDFEA2C-6876-4643-8D1E-846AE74F1136}" dt="2026-03-11T18:38:22.138" v="731" actId="255"/>
          <ac:spMkLst>
            <pc:docMk/>
            <pc:sldMk cId="1069231241" sldId="939"/>
            <ac:spMk id="5" creationId="{2B4BFF33-64A1-8F35-83E8-157BD319F1E7}"/>
          </ac:spMkLst>
        </pc:spChg>
        <pc:graphicFrameChg chg="add mod modGraphic">
          <ac:chgData name="Tószegi-Faggyas Katalin Lilla" userId="029e6d39-5091-488a-bece-938bb97def6d" providerId="ADAL" clId="{1CDFEA2C-6876-4643-8D1E-846AE74F1136}" dt="2026-03-11T21:32:11.709" v="916" actId="1076"/>
          <ac:graphicFrameMkLst>
            <pc:docMk/>
            <pc:sldMk cId="1069231241" sldId="939"/>
            <ac:graphicFrameMk id="4" creationId="{BA6233FA-CDEB-BD64-33B0-8AB1CA13304C}"/>
          </ac:graphicFrameMkLst>
        </pc:graphicFrame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agrargazdasagikamara-my.sharepoint.com/personal/varga_zsuzsanna_nak_hu/Documents/Asztal/Kistermel&#337;%20tags&#225;g%20ar&#225;nya_vzs20260123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Munka1!$J$2:$J$20</cx:f>
        <cx:nf>Munka1!$J$1</cx:nf>
        <cx:lvl ptCount="19" name="Vármegye">
          <cx:pt idx="0">Bács-Kiskun</cx:pt>
          <cx:pt idx="1">Baranya</cx:pt>
          <cx:pt idx="2">Békés</cx:pt>
          <cx:pt idx="3">Borsod-Abaúj-Zemplén</cx:pt>
          <cx:pt idx="4">Csongrád-Csanád</cx:pt>
          <cx:pt idx="5">Fejér</cx:pt>
          <cx:pt idx="6">Győr-Moson-Sopron</cx:pt>
          <cx:pt idx="7">Hajdu-Bihar</cx:pt>
          <cx:pt idx="8">Heves</cx:pt>
          <cx:pt idx="9">Jász-Nagykun-Szolnok</cx:pt>
          <cx:pt idx="10">Komárom-Esztergom</cx:pt>
          <cx:pt idx="11">Nógrád</cx:pt>
          <cx:pt idx="12">Pest</cx:pt>
          <cx:pt idx="13">Somogy</cx:pt>
          <cx:pt idx="14">Szabolcs-Szatmár-Bereg</cx:pt>
          <cx:pt idx="15">Tolna</cx:pt>
          <cx:pt idx="16">Vas</cx:pt>
          <cx:pt idx="17">Veszprém</cx:pt>
          <cx:pt idx="18">Zala</cx:pt>
        </cx:lvl>
      </cx:strDim>
      <cx:numDim type="colorVal">
        <cx:f>Munka1!$K$2:$K$20</cx:f>
        <cx:nf>Munka1!$K$1</cx:nf>
        <cx:lvl ptCount="19" formatCode="Normál" name="kistermelő (fő) 2024">
          <cx:pt idx="0">1219</cx:pt>
          <cx:pt idx="1">921</cx:pt>
          <cx:pt idx="2">1515</cx:pt>
          <cx:pt idx="3">1066</cx:pt>
          <cx:pt idx="4">1441</cx:pt>
          <cx:pt idx="5">938</cx:pt>
          <cx:pt idx="6">864</cx:pt>
          <cx:pt idx="7">779</cx:pt>
          <cx:pt idx="8">768</cx:pt>
          <cx:pt idx="9">1105</cx:pt>
          <cx:pt idx="10">503</cx:pt>
          <cx:pt idx="11">581</cx:pt>
          <cx:pt idx="12">2986</cx:pt>
          <cx:pt idx="13">1087</cx:pt>
          <cx:pt idx="14">1371</cx:pt>
          <cx:pt idx="15">661</cx:pt>
          <cx:pt idx="16">563</cx:pt>
          <cx:pt idx="17">1393</cx:pt>
          <cx:pt idx="18">987</cx:pt>
        </cx:lvl>
      </cx:numDim>
    </cx:data>
  </cx:chartData>
  <cx:chart>
    <cx:plotArea>
      <cx:plotAreaRegion>
        <cx:series layoutId="regionMap" uniqueId="{F3479033-73AA-4F91-B4C1-21E240696AEE}">
          <cx:tx>
            <cx:txData>
              <cx:f>Munka1!$K$1</cx:f>
              <cx:v>kistermelő (fő) 2024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rgbClr val="026634"/>
                    </a:solidFill>
                  </a:defRPr>
                </a:pPr>
                <a:endParaRPr lang="hu-HU" sz="1200" b="1" i="0" u="none" strike="noStrike" baseline="0">
                  <a:solidFill>
                    <a:srgbClr val="026634"/>
                  </a:solidFill>
                  <a:latin typeface="Titillium"/>
                </a:endParaRPr>
              </a:p>
            </cx:txPr>
            <cx:visibility seriesName="0" categoryName="0" value="1"/>
          </cx:dataLabels>
          <cx:dataId val="0"/>
          <cx:layoutPr>
            <cx:geography cultureLanguage="hu-HU" cultureRegion="HU" attribution="Szolgáltató: Bing">
              <cx:geoCache provider="{E9337A44-BEBE-4D9F-B70C-5C5E7DAFC167}">
                <cx:binary>1HzLcty40uardPR66CZAgABPnP4jBiSrSpfS1bZsbxhlXcALCIAkeH2LeYSzPOvZ/VvHvNdkSZYv
stonOuyYGFcv3BJIEMSHzPzyyyz983r6x7W63bW/TbXS3T+upz9/z52z//jjj+46v6133Yu6uG5N
Z+7ci2tT/2Hu7orr2z9u2t1YaPkH9hH54zrfte52+v2//gmzyVtzbK53rjD6vL9t54vbrleu+87Y
s0O/7W7qQidF59ri2qE/fxcf/l19+Hf3+2+32hVufjnb2z9//+qi33/74+lU3zz2NwUrc/0N3EvC
F4yHge+HoX//wb//poyWH4ex/yLi2GeYB4/PPNnVcN/Hhfw2fPhXW9/K+fZx+Lkl3S9od3PT3nYd
vNL9v89O8dWbPHvFtem12++nhK398/ftTs671rTd8uFf8vffis7EDxfEZv92m1f32/HH14j81z+f
/AI26MlvvgDt6W7+p6FnMPvXdecdFV3V6+/t0t8GjnI/wpw/4OZ/DRyKXlCEOQ1C/DCOHh/9iN/n
Rf0YiM/P8w2Sz1/2K8K5a3d63j1u53Pn/W8iSV9EDBESoI9QAlRfmCDiL1AYRpgSHD18Hh/9EcmH
9fwQiN9O8RS/b6/4BaE7/PCvbvFOwGeAKXqXi1HaVI+7+ROAZC8wIBki/yNQ7CsgwZcSGiDGyRNb
fHZZP4Lnf5zwCbr/8fpfEGsBQcHceP/z/e7Df5feu9vaqg///pn+l7/AQcQixMMHtPnXYKMXKKAB
YQH7FFcfYvZHq312eT8C+vMv/OWMT1D/zzf8grCv5//zv1pvC1QNDNzY1vxMyNmLEIwbEUqfgxyx
FwGLQnDk/KP9P7qWB8i/XdqX4Pw1oXuePX1/tidQf//iXxDmGPCV7Yd/3Xhxt9Pw7+NW/wQvHoKb
RvDfR+LkA/P9IhyDF8eYsdAP0LPE6puV/QjI353sCcbfvfYXhPj1bbfY9sO/658ILXuB9skMo8GD
hX4doMGAaRT4hODPROxLn/1pRT8C6bOTPIHy2Wt+QQg3u/Km90QBmfFPBZEQH1gUoZ8i65f2iV4Q
RsFEg88J7Zcg7tf04b8fFvUjOP7VPE+g/KvLfkE0X+9+pu4AphgwFCH2kR89SXr2soTP93nR48l5
CKKwiB9B7cntT8B6MvoLYrS6LT/8++camx8FEdjaR2P7OhhCbhr6nNNHkWEvQnxpbA/L+RHAvp3h
CWbfXvALwra5HW5/rnExDg7S/2hbT7QhoDBoLzhgH3S//edJPnq/mh8B7ZsJnmD2zfgvCNmRqUH6
NLWXdou7baX5uTwlpAiEBBQ9APSN1WFK977zY54RfW113y7tR8D8/mxPkP3+xb8gzCcf/vd9nvG4
wz8hv2AgqQM7AWyfJaEg3BKGCdjvA/ZPXOrjgn4E0ufmeALkc5f8gvCd3Xbup0IHnAVyBPI5QfiC
eoLmHhCKQ0yfV2r3i/kR2J7e/wSyp8O/IFyXpjZy/omAQS4fRCH9BMjXIh0kfCFGOKLR84A9LOdH
IPt2hiegfXvBrwjbsntvFBS5Lped24dFT9y2t1CP+2tR62+WSPgLH6R1jgJIB76wOIxf+D7xEUL0
8WEPaQIs5LkV/RCU/3nKp9j+5zt+QbBfQtVk97jbPyEcgolyHhAQVh8+TxJB/oL6kHsg/6PM/oTr
3K/mR2D9ZoInIH4z/gtC9m6nfi5iIUMBfD4roF/YJApfcB6RMHpqk/tV/AhST+9/AtTT4V8Ap+8v
8Uvn+dWVf7fFA6QWjhjl/GO+8ET1BMLph/ss/zGdeDTuB1f6pMXir1f1fJ3iye1fvcj/o/6Nv+7t
+NQZk+zcLr1vqfmiveP7o499IU9u/V7Me9i7g5s/fwfLwQAH0JFP3Tr7eb4ST/6yxebrCW53nfvz
d4xehHuziygn0R5NmHoEvgkjUHb2GYmiAGyWEhJBQqFN63Jo/oGCdYARh0ySkzBkEZyMzvT3Q+EL
DA0H+1IW9JCgAPNPjU1nRs3S6E+78/Hn33Rfn5lCuw4m5v7vv9mH6/arZT6mKMTQY0Qgc4WQjcGN
2+vdBXRPweXofzQR8TtdujkGAh2kkrA8XmxYi9YOm9bDZzbHKaqrkyawVwopIkxkD+aZV4emIPpC
oVKJqCDtSdvISnRF8VKxutt0crnKGntQhc2btvGzA5lPSOTjUIl6ig4iv9VizuZgVQVBvR48E2zH
wXi5KHs7xL6zr0rdvmV95MSS5+FqKD0rOG+XV66UmeiHkCVuQXE18TlpKheXpHxjx9oIYgvyqias
iGtqXpVsf2Mt5XhoHG7FOFlzOat+cmJuYcFZOedxP/tc8HHEsUfwWeFMmbY9Pp9KOrw1JMvFOPYb
Zfko2MCTSPl5XBjkJ4uuV7ptyqPASXkRcJKLXFZDapzc0c7zN0s/tOs8r66qPArf5prKU88GvpAA
fRxEmseDaW9UVs2pxrYQZUvGmHbjxsuX4qjS5Zp5Qyphljj3xhvPoqsuU0vau6oRgQnRWWlGBfsS
3rY8t0nvkR1dSizGzN3UdL7KLIH14tVkq8sy8pVgpj6vqXzZWiYPs8Y/7v0xXPuYTAfBwtjF3LPV
SPO3OKhgXufrtcT2KBu66ph1ahFFEElhArbCbb6IxuNxU/IyLui8rfMp9YOsEg3Xa1WYWnjhcMB1
sM1cf1B24zUmURAP3NUi6O2Gu2WKJXCPpAUXGCOfJo4TlSyjYWLWE2xHrU+CyMUucltX6vMokFms
BtMJWdQsnngVHssRneiyP/dzl7bTe4UqKdo6Ohzmto6lKzIhbTG+abVsRCEB2Q6pE4vVDTI0ybr6
XaQXumrzvhasL7dLPgZiJFMlpsJgwW2wCMmCzTD6h1UbspjY8azWphd0kkyUUh1YSlqhxiiLq8a9
p3VRboyKNgHXOm69sY8jUhHh9d2ykjY4c5lObW5fh12wC127Kfl8S0y08ksaa38Y4xqFrcii7Gws
60G4vGng6FYv81YfszDa+EXSYwyvNRZjXA4oSzSK8FYZFawyr75B9SSiuX9FkVcJM0Ex3uvuPFYK
x9yxKqKXo4lSabzNYuekcuW28aNEtsFGw06XJCepo/m61mgbzdVhk4VnFsyLSH3m+vKYYPQ+r/oz
A+NTQDYoZ3Msm9C8tmOVNJnUr3PicYEy7/2M7Z1hZkxwa0ycK31B5Tyl0uaRWCa7DcvRx3Gee0G3
rgJVnXb56ASt+g3pdXHKlBeIkEwk7rOxT3FDfeG17E0QmQEnhPElrvj8to3aNpUZy1aYmnM91mFS
q07My9ALVffnCqKLaD00nUwUU2GpVXdFxbqNz8oxGbixryM9j8OqKrNi1ehpfllP+SyFrukg9Jjz
TTaVeMWKmRJRqQDH3aDelqWm8Vws3sqfizoO8tykFA91yqaKnZmsK0U1mmZbh+OYjA6Q9OY2VqaJ
xIzyIvG74lCP1bjqiZlV4k/leEarsRSkyC6bOdBwO8WnpTNGRFSNMRS+OczBFuE1bDpUfX+QaaJP
embXQ2UPpZY3muqjoMnUusRLDW5xgsPp21gXbRljMtRrT+ZiaayJM+K3q7CbeCA8TKvY1bWNsezk
uvAjc6CxbONyNG8DxmZBc7+IF8z8s7apsCj1EsR2dGfV6A7Hhg1CzriNdYdVbNtpSOq6f2NYubKk
nGOd01FMvHtdKXPMWjekDLdVzNtBmEw6EVZhvtLU36CirWFvhgOwp3dROGaxberD3OUtOE1sDnIb
jEdu8XgNKxiLRbC9x7QzPJ6O3op6xJ55UZvHlYQlFaq/y4Nwi/MpSGq/NU5ko2rjZphUgjv5ZgoV
Wkf1VKT7h4dysWlg8mxLFi+7Hau6vRoCSdJQeVgsUdskutP60EPgq4O2LbZdic87luVJ4bL+gIds
OG4Gt1wp5tBp6c11L3g1JrZW5K0aHUq7Ym5ESxd/FcL5Wk9l9zaf0bKujR7TnFmIhwPeDVPeCuRa
A08xzcriLihFRAoIWM00NIns69d5xEKhIFT085SonG3AVN5YNh3QpU2ixWrhTVEVT7Y7GgaJBQrU
hfHz91FvziC8zmIx+da5BnwYuOuAyyM8e0sads2qx2RNGlcf5yGfalHoIIuLfvFjxd3Ki8DrBnNo
EobzeRTZTFUyNzrbAJm5iqwjWvS1PW9LzeE0hTa6ixBunBhl5ZLZ1PPWzxU/1VrC4nO/7Lel6VkK
KlCxquwAcV71eH49476RIvArbxVhrY7DwbJN1ygb89Hyl3PT1efT3IexUzO6cKQaTqKW1eLLnuOv
yNK1sXNbyPxjI/inH//r1N7qS9fe3rrtzt73In8e+/rHz63Ke774qW/5CQl9aDf/C4b63cG/RV/D
79LX/mZnv5Bfv2CtcN8Da90rpgFEY5+gKAIiykDGeWCtUFmEllfopITmdMwRhoHPpBX4KCKMBdCH
Rdm+P+eRtEIHFrBfoME8CIFpsr9FWjEDZvw1aSUhCanPSQAKIY4QrPtL0uqANaChcWMcNB5emQKp
2CsQOfRpGx2huoxHNYRHTQlOTC/lO8+5NwEK457ipCq8rfabJuUz5YkPEWlbBfaI0mmLhmo7UpQw
Qy+QlyeUXrcNOaoWm1TGb9O5me5YUzUrMnTTSi6+v9aqu+1sCYxsaC46h4xo8yIUvgu5IKhJcZ9f
jKo3Isja9TijtK75pV/MV52nS4GW3oHv3FaVfx4qk05L894hfbZks0yJ591lddJVXRvjAlhlUDZ3
YcjfjFnQpxqhddMHR8uyrDPP4MR5ZXAkVbTryMROK25tPA7BTTBXYhi7UVi/yoVh5NWAm4sKfsGn
Am+6wr/sAioaktM4UOOyIplbZdHQpHnPuuOB2aOwyDtBNc9jyfAARDW3J4UeV7QnLw1ZVm1pgHHo
4h1alg4cHGNxl+E0k/i0N7NMShaVG+nkeEx8c+pTLxmnN40G1y81MFU7F8Kp4czjRVpxnc4Uv6+7
pBjzXHSZd00BPeFc1IoAPCPt/GplC78UWL7Vge1ij72peyzYZM58FhHh1wiaTAotxuZdMWXditkx
VjY8nw07L2ZEEz9rYjjTnQgLoPR+c8ma66F2SVi/YQOuEg+ebFlXxiUmTdwuLBJDTmrhZPOyGfGa
cudiyInQxqvMNm/cKzz1q7EEGmKa2I9IUpRvQ/8sY+960l6QvH4fBOEmMuR9VYQ3hrCU8fokD6Pz
sC8OaSVTltWxLVW8FLqHxTfpbC7CLFtLZQQqGjGPxVr5oRa0wQc6WLNZm5iQcT1MMtH5fCBnfeTb
UQAYwHHqAphT707wHIkRqEzllo3H6rjm5yO9y3j3ctSZJ0ijR1GDI4fIbeN6aZWgc7+x2FnhS3rV
m7aPc6TkCtJbF8NmgleWaJ27IoiXwcZlHyFh/F0YLYkx2aWc7Voido4Zv6jpBEQsu6uIdAeVtwga
lAekroJkqYfLQL3u2VDFYVBu9puQqXzXe/1rgrEgLs2WKaWNf8CUPfapk8KSK6wuCe/JquFAH1zQ
nM8sp4mSqj1C1XDYEyDBEMkxQqescS/n3msgBjVXuDv2TJ8W0ZyMFl+4tjuuUTmIbIiYCDDZ4tm3
ogdTBdKAtZA5FnXnHXrzvAgzjkdZ3W4aRM2qHhorxqG5NdU0pG3nwEoMasGQiWySvx99to/fbfo6
1NyHj89x6FeLUaA/+ox+P0R9+62GzxLNp/s/hir+goccdJQQwbdqfOgv+xSq9lUkkNB4GO7bZKBK
8TlWgbiNGKEgvvkUhn1YzmOsoi+gNxyKT3BQ7kMV+jsCS7jXd57EKpBQQqh1IRqS/XcQvo5VxpRd
r6OoiY3Koriw6GisQWQJdbnrjKJAnZSOZ1f7K95NCfY7LnANWWfuq0tWL01CpkCBE+ia2NnmOPOB
8MJUgwAm+64Zhne6W5aVdmNCIOdOsBxO7+8osuAEhdM2mPlmmS0HwrmMaY9ksNW9X228KbPA/Yry
jJXMHoaLzYSV0W1QBV7KSnUYmmjtRZD4QHiKjeX9EWvq8Sh3QL7aNtssNb4qZnvmOrJCqDlmy/J6
dqpIppqvq6yvkjAsq3ho2fJS8ik6xAGTZ5kiHHLBMTZFgIWaMMgJMjwZS8hWS0gcYlLJLIV0rYLE
xHnrPPRsCpRTC04dFYPnBVscQOjmIDsMUZWv+rJftQpvBk2NGKPywHr9eeWqq6YCNzWXdZr7oRJF
Ro60jVaRAs/ZLIcuxG+CkV4U/XiqJwy5ZeFvrMfCNOg9JfJsSabR20WzXycBNZs5tKup8srzmmAl
sBridkT5KldeK2M7k+7KkxISxkW/6STlogWtyIqI15fRCKG3QuFR0aJahCMIUoMXpC1Qk1hzyNZU
3xaCh/MdoZEvak1JzHCUp9hboo3sGm/VNdH0hjbSwO3Naahym1ZN3RwWpGMirzGDKN0vQvHApiOe
bgnhg8h1tps72gBzCLtUTeAPh2m4yQeNDquoipKBuAvCQGHzhvNwdiklgxZMqpQWzZq6PFhrO3qv
WK3LxGtmHC9ZYIUHX5hKAqTQCmkjBYkqHI9udkDBllmQETtheN8IjHxvNXqhTvWcJ2TptjbMqpj5
zWvacoDX9LOY5qJaDyAQxC6cknBQ66HkxbrCUxlbrjvhglqLVvk2LYYerUDqO2smnQwW8kfPabAq
+QboCuh3XbE2qtUrObZHfV5IMKrp1UB9yND68JhDT/NRUfeHfhuECR2KowHEpnVb23JdDeQCTJGm
nkHv9npEUi3NQd17b6VDcd5Dlr5g0MNAtDyZkTyN8LyZFy9Px3mGzDkL4rF1fazrwFs5NvWHNpyv
lmioNkVDMpFPJRSzluCAeqUUoy+7JJvzN6pse9jMEALamGSjd0QHfdSOkgMbK5NFvd2/Z+UX3bqr
y/eqIvggoIs6cMVy6kClmml+0+bdQV+MZ7rmWdyVi41dvpxPQd0J5WVXI2h/wpnhtJqntzqv+2Pg
ngdStxaoikYJBdC1zI4XOx71C3ZrXk4b1YK1DGTpY24Vi50MMrFfWtHaZG9aineXRIFijNi4bf36
EIL1VdsxdNzA+xPi8iSnw7uMDuGBMuVtz50ncFfVG1kuueDlcEhKu8nZ2Io5UNOm64JqXSseHZsK
852iwF0HYDzCR+qIRi1d1bV31TT4bJl4A1QAWBmX5VnZRiieQbxoDDBUG3YnbQF+cVxAKKLcHoKK
cleU/oYv9FWLZaLKRQqlq1PU4iHp5s4KitGbZchPPIVs7FV9u6nyPICLcFyNvACFF3zKNKvTbB7Q
piSqin1VQg7cy6QAbWxdE1MmoOMXAo9dI6KFXC8eW01D9RZY9HXegVCbYX0UeSUSRIKw3pDZSwpf
WyFbdQBf8H1dWvSuMOSuYfOtb/wLl6v8ftBXwHy8qMcnVTXWmwbIrDeUtwtrSlgUr16BuwVuWFaX
tAdpMjckCRX0fcPJS7HfHo7Ubl1eCj2bE9rVIEeGpQWLieimBEcZg2ahwPibJXZajUDkbJUMvskF
lRFI1ojAIVIuHbLpYigGSB8cagVnsIFkWNMcpfv/l9lwDZH5vQdQD5k753kHihXrZKwzslFDvp33
dhyEYSVQFBiBc21TL7R3VWcOu0C9bdugFpSpgyAcCaT9eo6HfALdXB4tVRhHGgWizvnyqsoIF1PD
86OWgwoTeMcteC5GKmB3ILzHObYx+JikW8JLDuWGRel3iyvfGxCVvBrdDSH45RHqDawpUgnw9n3H
0rBBAioA52YeYtmDRgMnLY87kGuNN7/LkLfNQLoC8RjZLdZTD4ZHTvJs3njgRHge0rjW9Ym0urnI
cVgnenFFIgf4cnZZgCOHR00LusAUoGorCsLt4KpV3zTXanhnQA0/rxE7QHy5bPoGlp+feqM9LnMJ
Z9WXr/a/uH8+m9ErkOqYYMUYJX0o3+NxvNhjbqWfiyaqg8vJHy7qMioO+VIM26z2woOc43bVcwTH
R2a7oDEyrnp0t38mpMf3J116MwdsQcUmZLiStI8HCutcmLsKIatMxqJLJg4ZXecHMa/n/NgWjUql
9O7qYrkjRR8k1KOl6L0R0Mo2xQhHgBvmgUsEat0V5ZZyDPylhJRAawVFHnLZBn0lRoYhCyO3laZJ
5Nm7EUREUTKvTzqf7eociFLV13VizXinshLSA4aEzf0tL/QSD312DGdiExVQCMkgJ/RceEq4PB1D
kG4V7uzKNy4QeUnDVV9U+RqPzQTaOoTKzlKohoxA8cnM53XQkB7iU35qsDnv+mxXgYSWGJcXovfn
VgyFXFLdmEh0FVRAUFCeIIeu6hIONMqnV1MDtasIRTdZO6q01PWUGM+/wYM+8xYCx8lHCziY8qwB
qih6kGBFZwK36zJ9bRa188Y2hBgL2n2RNeNGgpONl7JxG6hBnRbT0G2qCDXCW5ZSgGq7bIZ96aH2
Jn7hTx57n/duWPm17dcTHujB4qYdaqdtUfRQpIBcNs0qjOIwj4qkk4OKKzW4w7mnb+gUnGHU9eux
jejJ4KlKVG10FyhPrgpPX9fIZHHbenwDRbBdO9Ah4WX1qsQ+OOFynl9lmL9U1XA55lBrYW30jk5N
tYb7Re4BRTCDJ5hvknbkToBWjbaBKa4CPVexN5BNEfDVshS3s2MntawuHPYPvGF6bQk/UO61H2U8
cTQ7Q/M4CxkWl6C983hqwFb/fr71/2kmdf3ln1Z47AF4UO2gWvvXdeonFf7PGRSod49CHzRqwZc5
GHxXAP5iAcZQCf6UPYUvEArg92EERZ0ABOzP2RP0/nAolnCQ86C2CN8W+UnZE4r2eeHX6VPgUwR1
LR7tnwStEn+VPnXce5dNa9SoS+DmbvNM8uTj7GSAYsXmPm8qWR6smEE0rrThSVnVcFbncMXGhaQ9
K6E+OY6+yLQJVp9zIxtgt7E03D1JjaAOwwVV4dt5pDcDW9fgI1rQTdL7zEiabDmDv9XRHPIB6CBu
dX6EC89LbdEBN/ic/kzSTHHgKF4vZXbg7JQDT6Zn1IvelbMG3ckux8U4HT9JgLIeeav73GcKIXXw
vaZtgN8vJsl4xlZKZfU697vqYgqlP8V9VPKXMjdN6ruuSpva56+ngYNOT0sC5L0rBpCKQsjAEsgb
/JfWw1CucMZ7aXkA1aypbXRMIJW8qrrJClVkbhQFNCRseN9yeB1IEiAQ9/5yYFnkvezhiv12Wjem
E82DtPcd9VM9LZkWNRmzo8LLUdKEGcqh0AsFOSZDmcxzMdaJ7CiZhJdr8ybKh7VmxgNZZbbvlmqS
Kw/NshNFSTzQ6wZWXRI5AKf2zNJ3ac9rfDj7pYxSD160FEtWeMcgRXeg7qh6jtlSFGnmADpShJUP
/klmKu7RogphISjGUO/GV8M8QYE6n+sDUHfnzWTVdTAHt8DZt0C2w1QZMt8poE2iyj0I0qYsm+24
LEfIniO5KZGrk6miZWwaSAvzymmR9T1wfZb38xso93VHE+Fs5/X+EaK1WOzkYll0wXppiKj5TC73
jR0H3UCvm8auPc97O7HlALPsvankadUuaz35mxrVF23E4AWUA1TlHJ71oI7fdnlIRGuW9rClgF4o
c5JMzp8EVwgEgcoCxxmOcMnVukd1dEZA7ORQYZkoiNoZhE/WH0Npul5z5EGdi7bvg5BtFh34uyny
SBGXeSsXcV+mKQZfHxCQT07CRU+TeLZgo8KpTf2qOX+uaKMHYGFoGL3N58rN5+YTHeYzdD5UTExy
HbEWH0yjkWmJCz9VpZpe3feZlNQVxz2kJ+l9c0nYKXmAM8XffLeTBApioQQW8thAov3Qi79qHgna
BoqCZcCTTx0kw9I2J76W8qDHWZNUIDjG960kU0CLY9YM18+2k4BQPfD4vnsEgV27oiXic+cIVibc
3neNLJ2dju+bRVRP9fF9owjH5NLLMejoprwscqg6ft00ErhhX1agfsKQ1QeUhqdGR2uTAwep3Cwg
1sfWbZcA6szBxMIj3o9QiZ4k2PClge6ItCRhF7eZhPp6dXffMYK9EbLNAfsryqU5faY1pAgQEns3
fWhBOYMzSGRKq5ptG9eBvAI8uJJePOsqHUeQhge+CQ3eQmq0/n5DCGjLq3ksG1H3cslAYxgSzfJj
as9zj/Qi6tp06aMq/dzzkbU0CWZ0C4mz97nZI9KjTIZc2Vf3zR5+F17UoISf3zd4QF+IOrQZX1ZT
GJib++YNZSuoue/7NfxB25cUSjyFnpKiCos4b4PYg1LrTPQi2gGJitJDPah00ejtjHxwFZwdOeWR
2DdFKzDpooMJ6mYioGHxMq//L3NnsiQ7rlzbL6IM7IGJBmyij+zbM6Hl6QiwAwGSIMDf04+9HfXq
3io9k/RMZhpoeOuezIxgkHD3vdf2sF2VDQOZjyruT5ZCuR8aWgYr7HjSDtWcg/xyRWDSVzsM+PVU
eGVEE3wGbWNzuUwcaM5wDaZV5G3bVYco3hIMnj8nv1n3ZBn7PVxSiwZqezdmCVAd4rpYnVreY9YX
JpQGahmcn7yPmcGs3H/F9VLvnJzHsjGzKOctzrVZ7YlXg8rSDuY7G+FybMGdc/5hDmsPbdfkHiol
2nz0h/t+o8+04ufWl3hhpC3SSTx41fi5hrDRx5m7MgmU+Ihr2eHA7fEmcfrk6Q0tSPs6CxbcPOE0
m/vEm+aMO4ibmyxbXOw7QGrh3q3hdmWNb99Mjd6367YjXZsWsyYos34hS4ERbzmFnJR+R7J2uTg6
JcABVKMzTkd/XzkWZFxh/hhRgutGQmeIMVL044eZXIAJYXzuJ01Pw42k4D7qZq1tdVw1dBa59BXO
cL1CKhge4feX0KLnUx0OMOmn7mDGiZxmt0Uvs39nAuAjy2YgJnXbXPKoIaWEZXmZms+NDl7hSJWi
+ZbzUzh78aEC0lTo2XuHJsAL3IT+IQV687C0NwNMzOMRNQIDM4i0XNYBgKBhFPDcGpnswZDAs/I0
gQHm1Q1+2mRozfpii5crDK/hftHpa9iIfZjMpYqgIfe+6jPJ71nd/9RBWqipQ93g1Y8O1yKDJvPZ
1SP+bWPXHKJ6tUs2UX0oz6xPNUXhqxoS50nv/P3GuL3MZJwzYhL1jUttqgxmUVWmaMRE2eC4KTYq
Dv1Whzlf4UIxibvJ1ssOTOH7quadm/29E955G5uLbT9qjHS2+WBzd5fE3b1yUxlZuY+bBg8bD58S
f8in8N1K9zw08WPdfmc9lAHW7WrGvvXaK/z2yipRpOGxlctHsKC4mqkws7yPlvCgelOMLcw9riwt
iWtwLobz01pZclJDUtS+1ZlI9TFp6veIeAaCTPKkDJ8PfGWYXXX4IC0UDCNLz4SknI2ZSjHuw5Xt
ZNKdIvHhVLxbCIOt2w9fre3uyRQU3Rg8e2z9GAk/xdFyN83RPTCOhxk3zAZgK5s1k8UUblM5pUKX
1SrXDOTb0UPbmg++E0VlKpYhhFjfdbwGpBWMxYS5mlD4bV0/fKNt1GZc0G9euwblNOF2oTOYQiMp
lEM8azZrSdrvUMlkZtqpKquwjo+NSoLD2g77diCfQICGnMUYSStbPajUE4cogR64eBWgPhs9Lx0+
ypa4pUxDoZ5Gjd+VqLH+ITwNhdQ0ZRB0wEUhaJzjRQ57tsw0S6HcJFxXO6H5tXfeL4AqVx2vuLm8
oQiV/uk4u7oAOpnlBZv5rp3RgqkwKkOhJ7j5eFmp0h9o2PA7SF6PqhAUHZMHYuaj82d8jo3pP3Cj
9dCmQKS2691Ckx9wNJ6hy/t3Hul+oTsbTzKOoe/r8LEnkCoT6KA3QznxnqPef6Rmwq0UmOren9Yn
xf2npRr2GofBJN3tIoa7JbbD3uEPHQip5ZczdfPMutoeBRRNGeVBT3eVm4fr1gFT0R3ogmhy3wjc
3is1oKT0OLL7vmsBvG69esIz9UD77ufqN6WMYFFLrydH41pbJnEKw8EEYVRo8BOXsII9vyD6XSpS
n+U0tVD2o/R59iiHstli6KZiTL+zgMBKkWt7qVTDi7pGgVcubfFJ0bmAzI/DXKql8FcbQl+Di4R+
ashYK0Quk+SeuM1BF6jRYtT8aGQwXqRsgztMSks5y/ZzqaonuGvis9L8kqLSz6NhJR/RhSe8U+fe
h8ICClPDtMFr9GXIc7ku0Vcox+DQrwlG/yrwjpJ6OHrBjtyAyZse0KzqXGNu8IIIdT/xo/4csM6c
hWyb0gejigkqXk5yHfWz5dt0b6obVRGl/YvnfBhLcKKAD/S4HENasyOqpToTzSBZpBCIfOexMuxq
sZSwOb7RUdS7uQ5kPuFM329rJHPTN1OOcxLw2Cpl0TIJ1b4THeTZ4MsfV/bT4fkwWVs3T0OnSNmo
psltOhMI+PyT0zbceUntH2lMh1Mvl80HJ7roo9a1/2r9ZCuWaJC4SZn+EVRG7drJwX+C5psNrc9e
9YI6bJiX5BGZ01O4BbyQENdKSuGipL1x+YJX9ebB2pT5quL03nIcScHqpwfgi9FhSdY+MyNIywMN
/OrmwbyvzvpFnY5Rh6vaLfcNG92hbu0n37Bgs1CMNnM2KKeusUuqe922Qam71O0dTspyHr3t2i4T
K/xtVHs3beE3tspgtyTzevIbNAM5jXASdyogOdO1yEBA5IFJVsDYg9ktw6ROE2PeiRn4hcG0vaZ+
S95XA/Epnpb1bUO7/WZd7efrtugMp3u/9+nQH9J6WHLJRQc9KzZb5mpFzpVapsIfBlvqtJqunava
wi6Nf69gwdzuI/3bhMCAFDyoqw7nvfCHJ8veu4GD2pv7tzSV8svnfVW2qfJQyavgEHjdkG2D+sGG
KQKUU7MRJFsFRKbm4z4lNrw0Lq7yZPKjByHiT8W8+FUaX+d2g3g54zl7B9sKGi1OhktV93Zf8VFD
nvLia8vVS6MhP+o1io8xS3vcrf3nDOdprLQtnG6mE1R6WIgT+G+nCT0HtyfStuyt9cf2cQmJ3RHV
+sUYiYewnn4PdkZrByPsIlNwSpjO7YMyPivnZfgw8VTtTVRDlTWg7IYAEI/u6vWcEtTtZq0aU/bQ
nUUmt+aVSLfdda4hqLPo9SdvXPeoIBtnNqcmiO5WX1cfdJHqYOI5gelWxTuQK21G1hSgIQbDPE25
n60JyyCnzyAi8V4qk8wnA1zrWJk2eQxr5g4qBXAqHbrdYlBb/BEo5h6l3wRPaNTi7yHV850li1jQ
BIbrvcKZjpOIRz+9QYML6c2xDkdVqqoCsp784OpQi/FBzf6PGgJ4r44Ambicc5ocwnn47lDTT/22
8JzJsT/AgVA7liqItQHM5QtTsffYBaBj6rY1b2GEUuupeviBO9JCSNDeoaemvniLKCKv2Z6aPgQk
OtfN2YZp+yuqIps7T8d72rLupQMoU+C9yEyR7SWYB4wLXWXfeO+zj2GdMbesgfq0RgxHV4XNNx0t
FK1U5ePYMdpqcEs9TOXFB1uW1plZVPdTsgY3whwjkoFjyd/aXC9uIaXHZQoknIYb/+xh5mZRUs9n
+LN1UCbUI/4eUEvU5mClvSeLphZzndH1RxTVXov+v1s+a6vgo3Ji5dOQDPKhxXvcdxJtYw4Err24
MFrTMh6Ufz+i9TuKsFdd5qjqeRbB6rkGdgzfE9H0d7YLLLoHP/JY1nURB2O3VuvzYod1K0L8SV5K
ldwRUHlvSCxERwBZ21M/TZhMfQA9Rx1SyQrLVfUC2h6ty6pk+hBtbfyrWjiIVrTEKGJUguOb2mTK
TNykZ9AcMHiDxY25UhwxDEqD73EHA4HYytu1qiYHnEsjuCEYuABrUwwLEiNTA3RsTeV8IuOSigyK
hmrPCeBsL8cIz77XbHvoKxW8yhazRT+o6RzoCpINRqsMZY6lRQUtLMk5TTRcP4ep2u+2aR9U9Cvm
8mgWJnOySILTfujzSNftiS/EAKiT47UeG4C5iznZBgNT450HHr5o7QNCCFw21Wo3YxxZ6ql6XKp0
BPve1bka5JQvk8bkvlm8ZK0LR7e9jq5jT9pcdKiQVfCId3EM4vkjStJMuKhsFsphDakj1UPewJxP
zIdaTd6k/r5n4IWrJKeCZvN6V6N1fXI0nYA5elncbCwTsFJblHWpwiaPRYcSgy3LQUH40JfaNDmx
gLiTx9FtRdCvO+HoS0T6EkaoyVd7WLtf7YSCZqIVpk7yFG+TfMFkaPbE0t8kBdMeEQy3BiRHlC2h
4JCB1HZOeJKc2AKrTzTNjpL6x1rzX6Hv3CUS7SF2MUBPP5G5C8C+iKh7g3rRgnLD32kqhG4YDJzY
imEfU3YeCMWsyOMzDeMfdLr1dEbwYogoQwcPkPk2ekaoCY8tB8feDOSXC9B8p1L0T6jAZTo6m/sN
hMB0BXEfj9A7AiiWPAILE3b3/e3AizugLRVrXEEHP8pgbuKEjOlXCAtVIC0Ada/sAaNndEOURHdd
JmGA2bEqlhaDdh0/xYMpGkgo/crzSkw/A2CbG0XqAmP8MrLXoQIe4iGQ8QSmL9nhBv2SOgph9KWF
9P0Jf87dIbSP2YSCwiAOd8WAJE6IjdePXuB20TqC/Lt5g0C5yy6UJfJpz1EsSwpPOJjis2X1t5Qe
lFjyTcEwS9kL4HeEq+jZX6sMxnPR9uhkAYFu1DRFzOlrNcZPyvMRstECLYd3HwbhfpH2i/D2Wjd4
x3NgMQokZeTst0T0GfqGnQVIIHl/11QXzbmFJVidQOM/oVO9ayOIxLJLmnKo6KcS8Vps7nam109m
AEdCBQuzsQqQOoM1LWkFNhQ0YhBtRae8/dCEEywrn2UMIwx2a6roiKr/1lRjXgEXL4ydLg0Zn+xW
1F1w9DH3Y0YsJIG1jwEPTBYcDqDwGyTuKMTd2Je1SU+QaqIs0imOHy0fpDe0h7meTwmTqGekitEt
yTz0GpzXJndUHtZ0uCSkP7jwBtmj7V/tbpSoJtXKAXAOQzbg0iAUNZ+6FvNtAv5gntIk79bBHrRD
AGAkULBsGsPJTh9W2u0mkJsFTN98NgzYF3Q2CGVHU0fgAtanLST7RHlFnXytK8WgpysUc/Yzld0+
bNo569pfo64g2EfbfCVDQB715EyR8hFHqwJ+aRtav7E+iAoZBeIwVsuAezmCZyvdVxcseGw47m7p
XZMeB15nm4waU+gahKbKyDKcEE8qHIs+tX7zaQ0ii91jOXauBNulKgLIsbS7rSs0zMsweq7EhQla
SAPgaY2qIhlPbPWLVb2P/i8q/C8058BRfaVLb6IPLeIHxzq2Z9kpPPBq2c7WREVakYd+VtcmRoIP
h/z3gdh7TCDHfl3fJ6svxL2zYHoaFLxWKExpuU5oCYCZvDei2XOMKcmID2XkU95V+iSWGQXXevDX
r8Ib4WnYXJPlTPo4o/1WbCBzAzIXcX9x7XD0BD0MeqvPGv9uXY6hb/MWNaR2O2n2nr5E0KnQBEUn
yoZ91b1Cd8ja6lWtdwZcuJduz36wQOmfd4LtDYJy45yiBU0wM86ZJWle9fQKSyXjy7lR7ziKMvQc
GTSIrAIDneongY7URmvhEpcHW/iQxK90mXI/+Izd93Z6hd2CYQ/jIOrBhHNXbvas53xIx91EPybi
gSX0cx96B7k1C/NwN3vQ3ODII3ToCsyT79ab/JzK7rwReMijYPZlilxYLLUEXQK3Ju/g/BrOoh3w
OXBki7uqSWMOCSqZYzUTOPRT38oyCpb7DiPejgndnqIRXgP6F1DW1D/Lan0Zx+lONd5RK3G7qwd8
ZJz1GBrnKeep3C5RpYstrMOiWdIDJxhDgwrHn6OPzRYlZeK5dcR7wHznkvoc+Mu3IQ7Bf3l6Sa9h
P7+QNaoRN4zdBXJW1D2G3fwLJQjqR4pOJuLLBaY8yZr2dpLPjt5XzWz368TGfGshfOD4haPxUYHv
Q5Z0mx5X8pp6w13rtwj+hXiWeZjci40lR+RMIOEuz1ELdTjBWKMUSgcAkGKr6o95jtwlXeMdemv4
deZjHB3SXUm6m6S8BACcNCptsG9F6w7TatmOhv5a+jZ94RtKDQvPpCH34/i2An8jU//Semk2mbkI
5o5mA/FPaxPt1h4O27D9IZoGrj6JtV4PcUerHbKOzaFn4wgJcBuvEbHJsZ3Hq0D4Mp3GghP+NELI
hcwClpEN7LHfugazTGzxs2jFPCjuJBwPANahKbG1Bscp4oy0SMlOEzotx5ruWlfnJoiRmTWuxhxS
qQOiR/rRZ+lHI2pxnCbVFL4W7H5Iq+okUrA7uAp5nI7plan+2At5z/lOhT3cUp9+l/ixLA46svdM
W+UOi0RthmvsHwZoq3ufrUnmDUwfZAKqJ8FNmAqZbbWbszDxPmP0hi3z+AHNw1x6qQOP5BAasczY
naJojta5JGgsKKB5cC3ti0uGFKW6QR+a9k+2YV/9Gu39wFzWBHziFg3vrvPuICW8tjFg2tge/JE+
bk0dFTNZoFgxA3U/Pm2cPoZo65YJXm23AEaZQ1H2CA30CrFthNHzcJsjiL9izvtWrVd/mgOgmKsp
A2N/c7TQ2dZQfdhk+527Ch1ijHplWvRVCxFfDf1KN/WYxqKF5IDHibirqKNXiknRg/y+F+EtIhdF
/g6z/FF1Kj72NmB5M4JL0aN6BnsoBfyIrTtNc9vv2cR/dBTZKw6twEclrMnzRvlx2G4Uc49OmDjc
bc2NyUVKN61kQer24qUhINBhhYfQewM/JaY5QWKrdqs0bm9AyyGKPHV5HYV7uW05TzT+jZN5kizr
UUjl5Vu3kde6p35m1+TOEILuBimy/DahGF752TRYiJrwWnMBnMRp9YhKKzI+BiJni0r2SDT8GhdI
FEvSIOXYhv5um+om1y3SOLWL9R0SnPeiWecjXhrP9Ez746zH/lSrEOfNaJeiWgBmhlOYHhJ//lbx
bdxBsAiKVSPt5039znr+Mx6+B30DXqFjcXRXgV+qbYa3u0EJq0hrP5IO7aNe3YpJTavz2pHmZ6Ij
eaSK69MmazT2Zomg4LlgJ3zhFXFL4lJsi9jphK9HZePp6CUU+b+hb3PZIsUpQnCEQdMsOdjguQit
nZBlASVOBMTXRQyq1DX52Vrx7vXo6XTT7H0D5iAI1y5PtCcQsh4/alhGDwHGjYJCjHqiNhpKyEZI
iaoO+Ry6eNdwi+BXSEOKvrFeNrHm2S36xaXVZ7eA7I30xi5oDQGRz7C+hQYwyqYBwwlJrhIDsKBa
n73a00c/TJpXuRl6mZYxPuobJ+YnKRRmRx5ue6DutrG7l0kw7AWb5c85jZaDDTS5BKpm3906ee+y
HewHsMltH4Ebhu5ZQ/3v1TffGxKMOtvdDd5yPHjyTHATZfECqNzks1XhCvETjsUN1RqsQkISmFY7
hgVnZriFUVUOGRrNjwAS/Qee1aMXR/QDuOcx6iiogWBNnmoRBUWfjq8Iu3RFE1DQBVFlyj9orHpg
7mW2Whxo20+vgTdde5+IbzBR9MECuM1uNFaf4BrKsNkbIcZjKqo4b3RzXQbEAKpUmCwc+x1EqBI+
XFj289Af+ex85ONXcZS82cmqb2+q11VWnb6/AVlVPHUl0AecaNMWTPkfFNYyTlPBRn1i5OJq8jVD
PbjBWN7EizkcbtoUnh4ebTbIliUMwXDHzxMBBCa7Th6wiSA8/w/TVbcv+vlHCPNf/9Pcy21hyD//
2f+OxCUcQNygoJL+cw4r+7f/+DtW/gKy/vlL/twZgj2gCcGWXewEwe4PoFb/hLIowikhQbYSIcvw
Fin5C8q6Le7FinsSRiROEz/FD01/7gyJ/4VBHAfLlSJ9lt4gr39EUP9dDBZfjvTn//7/7gwJEorw
DCI1QHZD5Gr+Hr9saoXTSwxT/jcOKd1CqHaMf+u0wPqMGO02VFcwmPy+AagNHXtlOXPW2xNlk3vY
vZf/CFCCfh/tHAr0j3AEbAkdEk/EjCnRq4Q5/19kSUfIcfd9isORQ2CDqASaMoCYcgOYgpl1OCJi
jFaU/oZU+l+BTHLjI/T3lb22QTeHxZwGsKn/QJr0BibIjKa51NoXuwFUDMRLdYurKJDMo6sWBFc4
5g+og6UQ6zWuo8e0Vv7TJP3xYUKQ+62K+ntkRrb8LwZqlszCxNHbYR2azz9YqGCh72kHzcqRj78j
UdGYRBDz533TpmMO6XUAhuou/4SkNF7HjLOh6GntIWqwrBDV07XedehtHwI0nAOSNmZXS3OqLGy5
hqTVU7h03pHxAHsyuMGoOc9r/xA2Wry1W0DGgmmR/PL1AtecyOXWEgJ0AE2VwBsDUYWB8TnZOgXd
wr52bUA+ZjvY1zqGcwiCbd2HANZxiHlmHwGRQoW1MehPX9Mn100xZpx+SYKskkSBMzdVP+XSbqTK
4LR3lxCrDr7BpblRymn0ax5UjGSeQMlz7VwmwqfYkeFjh0SI1QPjhjvN16l7NTOrD3riVWECgWpf
G+3OyzJsr9on+OEIDTX2HjRoUnD8fV/c+tEHTh2rGoMEiuu93WKdbzDg2kWb3YQZBY7OmGnHn5B+
RSc5oPelQtfZ4m00b5tGQvhBBaeLe9oqLy20m3XZiwCbXOLmwxH+0mlnXocWoaUYu1LuVgNXTWMr
Qs3FT2iQ8BE2fD5IeKL7lO60EhpkzmDdRRAu6PFnJErkjKIALb96pG7EcN1h9UnQi2u6YCkAUmzq
CFoeHK7yplLGyVSgYQWkFnOkoxTWzIS4jkDn3j3X+RDwdVJWI0JX0ZqnrXgj+E1ulBB8oul1lRov
3ZnP0LDmRBCA2UM47R9AGIM4Xv3hEVlpCOUau1g07Rlm9mb+dGMjXqO+0kjLBNNPliTbITL19GyI
HyMMhBL8yzVLCb+1/RVg7MtWtk75GPLluy9T8Thp6bdlss3tVwfbGlnmCdK5Cw3yF6i/xdg35gUA
gn1IFlDKWTfT9YQ2o0H0mqSATLhDr48yrP0VS2lmur3XPMTdOS2QLxsVX/sBwSIZzPHBq7CLZAPk
YNLpHl/RFZTj2ugktytddwNlHiDC0N7HpLLlICwrleiAWXrTalAykfZC2hrJZFkRee6rNT5sa1yV
HMHzuxqJwn09pOuezckAKUhsH3qd2WeIjPObuZGY2zjVvxE+ovAxo+3sWRtlZtI19t1w3GV92hZ9
gPhXvCx4KC2jL7I1F6zKSDIMxuQpott2oMqdUnyE6DwO1cRwWMG0oS9rSNGIIipzbdcFMvQIx6yl
wa+VYElJMyB3WBGeHpXqv4+KfFHtD1egGcsu8NrweXaqffeIAWyOnSM/ZWxugd8JAxZ2Z7xFqlnQ
jjMk52x7U//7D+9GiQs0EfnSw1DGOi1ThI0kxejg1Yd+gwCIQCQ4CdsNPaf6DoNPPTKYTCUkUcQM
acIBO6wCm1Xm/ugHKjz5K+zywG7P+MotOE4k2PYTZb8RJPIWZKI9R7CcybOPYzc2GVwi+kg2M0HA
gqpe9eEJ6Pulw0HnA9bMJkTj82D2q7fAgt6IrYTWijYs78j8rv0KZsqKUYy0k/oCDoeQITKYNuLB
G5vttMdHZSG1EIxlzoS/4j7EEzc/GUoKWZv4HE1J/xVacCb4YLAmpar3I2KRpexbTMeoQLjcPc9H
ZH+w++egqQ/WdU35wU3icZQjpLCq4fsZJ/YlshtyFwTVa4zBoy46CM+w0K5ri21LYQsBC5Z+j0z0
gqGoaadLi6u6VxFt9vWC4CiqM2TQcLgKO0QvVRNeOJYgALXqf9mRxzDcBYLt4uX2O2t/EAct1CWc
2kfEsqEotrU6RgI4M5Kf3ZCCCtMrZPqR/6hFW5UNwiAVn/jb7CusS9qQDHMi9G7mTJpRn40np1IJ
TkHe+x3DzprN2I9oabxdVU/skNxSjN0tzygXeIaU+L/5tAggr0g9ejebYQHN7CIk3PktG0lHeqa3
tCQWJD0PWFaEI7gGLdojVKk3iop7y1netASoO63huwrOQ3fLY3aAGB83RDSxBOhAb5nNFeFN3wNi
d0tzyluuM0Vsr0GeE7euu48Q/bQT+ZCxRfhc5lrQHUdE1L+lbS1Co8JAxqRcvM/V9GgRK4VhCrcP
QdMeOSwAiXx3i4Lhy6Zo8QeU/T/cMf8v7IX/XJ73X4YS/t9tkH81wX/99J/B7hQZbUZ9MP/YkhhS
bLr7xw6S5F/w9YlIbaPbpdj6fNtO8tcSEhKh2cV/TCFpRH8PdmNzHtbNYKUeQRtxy4P/d7pg9Lro
cv/d5rwopmjA/widY+d7hBfx9y4YodkOLlIosWUMR9KcIC7k6XxJB8BRLIqLOPF/GtT3nFYIAqcN
ajevew1RAjRog81pVQ1fNoZ0nsa/kSKGYhuD8YKti3Vq9DnUM5aVSdFkvaqXTK3wkMJm/DbN8hP6
GfBdFtQ5rtB8gsJz0FsIiDOMegCz7pmN7XnoWVIgEgSlhg9ptmIpVmDNyWzA0JAfeAPo+LtPtl+M
9Z9B555URU9RgMPeb+X7HH6kS/LShO5OQTnqPbxeH5EJDB8Ecid0j77dpjxG25BtcHrLkLNb/nj4
arDOyXfJD8NxPCchCVDRhrpQgzfjObz9LgfCbmAJ2HPsFMJC0xaxOoYtcLh6U2ppkWr7LUzay0i8
h8ar8ljaFzERlscdrNF+QvEIhpYfuqCwwv8xAFoG1xkhCRmv8ysWLQIYjWp3sqPoi8hY/bzERO2j
pgdWBT4KMhP+uGYmLNN2oFkYpveNW9837cDNB/wXAny/eVK9A17Sr+g16mcEnOq9t/piztrUIEMV
8PWsKqZ32EAzXgANmczwxfU50C+4hzH2aWwCRQgRjRMwK0AAQoHfG0RhsPplt/DNwyi+/W5CxMyh
OsL7Cc6zjyM5rpo7YMVodQYor7f/f2Dpt5ipL9QtQI/qxVPR24ywajHZ4HfYIGnJkqYr/SY51QE/
L61BthhmuBfJcjR0OvIKZzpKDL6zy/EhmzyB9EMz9eBfF9iGYYUi1t3WWITmZ0ttPoNFbhyCuVta
VtgCBvUf9maEe1egyhE2Yu3bN0lQrlq8N+xToRaNN9tr5Kg3z4t2yOHtN3/Ee0gQ08X843X2zrcd
PnuC5EwNRZPYI242B65xeOu7DZNL8xrH9H2icFeRuMU+lNACkonsj5TxO8X0QweyFPdGf1qM/zbE
Cj18+8JqH52B7p6QN74MCIGDkyAxUp5oYHFZ9EvCsUtONj3LWw5Hr5ZwRw2iq9zs5jCSZ2EcFrnR
/kvGGrtsvB3t4192MG0x8hQJbgZgjUvrH9dhK2iYAlKuwWyKlhYLgzkPNllCkkXiGhYiYsC8xrrJ
gv8f8s5kO24j3bpPhFoBIBAAptk3TPadOMGiKBF93+Nt/uH/HPfF7g6WZbtct2qtGtfItixRzGQi
4mvO2adDhI1RM8SNUdo0o8mVIZBvZYOxrx0n3dhIMRtS8laDmTIvApJV5u3PNM6WXZd7Md46PgvD
2D87bXs95H4BYGX8kbr9ZuL7sEqYDDabzzMOA+PcNQvtzrhNxvSl5mX0S04V4ZZISiXbn9zFKlCb
1BgBM074Qase16Hn72xOF/2SmOlyKQNwWLWdnSJ7NfZm9d11g4+QKuoyGfK18ysfoTX9C2CNk2Jj
ha+4Ddy9p2C/yYpxGNLsNf17so3G9i1ugs/FLcrdELiPIxqUDajOS6/m22lW5lVrldlO0jr+ZJLQ
74F2zmtnQVnG4CvG3BfZpsXSy/xp9x3CDOSNRoUCtw3p1+vsKFBWO225b4MhXGkluozeMErs4Uq+
qwCEHMZLLAmsRvPpfnQKpsPStnYWbuNMofmJ529DKV6FsD+7SBxz5hWrtDIfUxVulcjo65roCBbw
GY/ya5CFUH7QO1UCPGOctC/VbKu3yaaksUf1Jh1aSZvNwgr7MKeLgXtfMo0IS7xBi1/uK6/+FMs4
bYSfX0Ye06mLb7w+vnU6FvoILI1t342H2awe+3k+dihOV6KY3tAXXUY0kes2Nu8De8D83IzNagqm
sz97L2PCeeZiEa9l/GZB4Fj0eeqIckXxVaxHw8L11qp5X7n+/Wia2ypCxz/M70Uqr+ugQWLh8cP+
x5XQUDsVG4yxxklSXThbtemU/Z9eCs1L+26kqP6sQFzFTHa+9kISgdmcmqehtLEidxdDdPde71JW
tqip9Tk2cmwtP//YFg1zsKux4NMCnQLP3Hwtjjhw2nUcT7vE5c4JsZM4AV4SCxAtLbqlNs3gd7th
mLcIO7eewoFG36zY/fy2VDKW6N6TLN5bn8W1wWmV+lRsnoh9VKKsmQq3fxxAK8wF89iZDt5i+GBY
iEgoMQGXrgN9GXgegCUfV1l0J3pjN3vG9dI670Gb7pPAPHu4Z7m9DYrufme4TFZT+l9QVuqxkOy+
GY1sHGu8Lxq32DZ0Svdzqzlbqt54EzYuva5KEOmzx1xYLk87VyV3ygoOxoJqxDV/BtIJ1+PsPRtt
drZj+8EM3ducu/7vyyuAZzdtwmo3o5tbxShT3dm/XwbkX9Wcvo41V/0/brFMdCEcGAZrd8t4z5kD
o5L6aAHMZp6WkQh/WP/aX3k1Hp9Kdu9GwsQgdIyv/dXABKgYAQAExfAYmpXUIN/bXzssmU8vHZyY
eY7u8hGcLtUGUhe9z4r95EYV4hBE9mkA7rHKnfyzjb1raJO3jolQAq1KHqXHuAqukiBB4elc/771
ai2TizJ7TsI0X+vt19BVjGuwKKxap7/nXd5+rcLw8d0PC/qKPHBuO6kVfynllxttftuNVS57JA6m
9a/9WDIAZkxBk3GzqipN1kAan8qkO+feeO3pUsJIGhfki9ODtgmrVdIs24xjaVDhS5gHAMmUfYc9
+l4s35yCFXrNU/pf0wCAOPo303DIav+c//vP/Pk/YQn5er8Nxi1yIhljc6dARnekotX4HaaNT9g3
CZ2guhfqz1zCf+NWhhAF44k0O9/DXAXQ8D9pCegl/rknAM1N9+EJ15S03n+ZjC8lU1i/RjhRq+mb
XVsPAEuOiwQckbnxQS70im09nmKrhBREbSRCeajCabhJhHWoy/itcFUNgYxeoI5f6lHpf+lvi8G+
OAUL6yxgnMEIkoqimq/awj3GRhpjKEZkyzY8PRv4D9aEYvFrjHzWmesBdEKcOlNXxJS9a4Wu2DXZ
lKqldSHIRiHSvvipUM5zkyDEmsfgqgSjhuNQezGCg+P0Ty0gVqNLbjnz5cYeUeWmofphGuqblzGy
SqcGEEqNh9axYLvgZ3J871B2TKEWhabE9tNjnqIG89JqA30avRgtEIrXc95mtwgaHyXraL/fF22P
RcqPVi7fpeUMnN48WDs5OcVuUNbeCyZONztGOGuYp7yl0s4dB9ygg+CoPXO9nuay+llOElod73oQ
OODM5+ZuySx5Sey3NOy+W0Ewb7iwbl3gjWY5thvLT374QTiveqRcSsjvMaAtlI5XdJ7d1k7RNTX8
1IyKyU0QjDfwJvaZgSMh6fynxfYS8L1ls4Ys5bxWBpdaI5ITW8I7JUqQ2dn8kftGeIRZMW6wgq/z
eHqq+/AablGHqtRK1t7kMluIrZOn8hPrnXE3T/KA7jZe2eyHDnY97OHR3LB1+JTu8Nql4alOvSev
lA9RSEFoj8bWLjD/9pXFq0P4wqVKSZWADwZ/Ul3j0sh3mZcP2ygpsm0bjQeZhyyPJ+NqYAAI7mOu
tp3VveYuTtDJRlM7JNZmniZ73ThIBYqIzf4U68rGp+RT/XQ1CZzPZZjQDwCL7R1MT9g9srkd9o2A
KRUMDtP97CdeCuhGFYY+9KozyoxeJuzGnfjJ7sRpcXsKR4QFK9/vMSkE4ZPVMI2RNoycobzFvhWu
gy5PNl0EbxB+RbR3VHztTxhFxGI92oOAdrX0DzN1L3ciZXgfA6VUtWjXJEOXuzmtrybJOLVg/Juw
Lppbaa3Dqdtlo3tVyginRwA8MnZaKPUG4s1QANaOgnA3oAtMmB4Pdn9d8gnDS9TZt0vIqC+gzT7E
ATYsz6k0iZeLY8mwwFvmh5ehYl9m92KA+7Eq89SUYjujiK9d2fL6y3OAXkhvX9ZIsTKENQ0fNzrZ
dpG0LzXt2MLHuemaZKPfJFDXAkLPMCF/mJ0VYhNny81+j+Fj1/TTRdbtt6lAeQxtDrFR7jESq3/I
2aTJpdeklT2XZnaf9w0NJQ+OESgNXtv31vI+qQlg98IzZG/oJHdRaF7yHHrJQu0zmR8jrp8unF+d
QGAFK2nnwEj7Y16zmpvHu6wRcpcZc/mRFlmJJqGQpxCA8you5zu3aD9Y9fzExnNtNX4MUpjhAYu1
s1D9WzkWH1pEmznFsXHY3AiDArxpd11HlwJdFD2dg0nJ6/e1j0gPtviBJVXIhgczUTsaBaPyh9GX
d1iKfgwGtsu+pUUdMhehLOx1097YRvhQO+hZY2MITqkjfZwh7ikVKHOdOUaejnzbMMQlVNFbQqNH
z7xemr7FcVoI1k8JQwcLdVntTHKr36cix11ilma/rgPI5mak6F/tPt8CJG3gLqC4bYtdEiMsaqzi
2u0/ijqEB469Z10VRrkGr9dtfB6gLki/tRxlTYnCuFRlj+XNRlDpRLdTk6N9pUxkCmzEa1Fn80oE
qKCjqkByNwxa3TpuzEBeK0XHysB4o3R/mEQuvHZstiiiGCPkUSZ3eB64VorlkofWZyy9DEx0tDWm
PDu4it5nmsKLa9HzRh5/eFQCvj2yyRhJzarrQNXKIDsjq3kvXcyfGAeRrxnqDjXl1kWnvxoxlrcA
m1BRVkxnXPni2wvT2fAoo9BYmaxGNgvIbu4o3Nwy+frf4Zh9VgZOPkOKH7A4ej58jbG2UaZuzQrk
OCcrrppufAzijpQEE0pPeeroOjfT4LxOaOpHN5XrsZD32iknW/sUF667hZeGW3ZA5GvrgcCQZ2uz
Ko9YDDdmHB2TMrjAm3HWRtHi3+qp3gacZGkf3uYy/FbDWk2xmq0QytBsNfJbP9Vnk31vb0WfvR1t
0yz+npk1qqKY+rZjclfyH+BXmbL10cdIiQ07n486mH7OLaYD7MzG6iP15VWdG/vS9d6nEIumjJet
FXon6H77QtXbzG+/p2xH4xR+0JeBr5mWR2LSvtt1sfvDx1ch1TAAyGdOs68MtJ5tVeJLVegs+6O1
yA7RNVxgrH1jkJ7iDt7fCB4JtdpjSSN/0iaXzjVKvHya35g8G5P1NNnxbooc4EUpuAUGMOU0XX7Z
ADuv8ZEcNbtuUDdeioqr7T+Nsow2v7yBaRq/RO6EdzWoNlOFOUEarCxH+zIrRKuBNGlAhFhWqhJ3
renS48exWLEi2Mp4Pomu+AxYUDAZQhcdF35AbICmDmG8DcYu3tnV8IOt+2fHu+ug1PKqMxCQt7J0
IBbIS5eqYaXsDrlq7vJRqDd2hAe7wpY80romVba2m2XcdX19EsBjHeiTVdrve79FBsosv/f3+TBc
N4gB3EmGu7Auf2qPYo3lD1p+fDLKKl15QXHqg8bDDz8+zFP+k9sFYLLOgiD9etx8ORjzwr8YaYBd
htGS1bYHURp6FtbcNMjH2ZtU2T7l7RCdBcA26tmG46f78jgyB25WOR7hPmt2Wck6ZPHOhULtuNjq
rkh5qLxuXXps72dZAXuqrwCNHJcQXVyiCHQIR1okP1nWZRs8IQd4GersGrDatdU1eHHlumqbGydm
4Z5FFjPoeHw24uw2wuUrGL7oAY65ct2hhlA63qYZAwoTVRc2T+NcMa9h6VFVH9gxX7S1klX+sWzG
x8nzP0QScUtwTsYVwJEBLVzvzQ9TnL8lmdr0Qt5ii7/0XXzC7/bU+/3Tl/+yjNwtaSHnLs95DqqN
mqZ9Z2sYKWvd1e+eTAxLArAdLOx2aB69vIIuUUVX+WgYB0XYxL8wao4pkAG7mVgwOdG97Jz7cGx+
xGTeYHfgorUT1Amu49+YE0eryYc8tfNN55ffzaw9j4kArVpV1263oMy2Yw+YgWgOMkJGNjv+h5FF
P758njbMiKodHhH7CwJUDAwWLOxQiT/9bv6cjXwAYO/fs1e8YBqm3OlZ5WfOXS8Vs+EocOHeVPgB
mug28M2tq8SmKCWfDG0TdbXSy0adgV4Ur6gYk3jD3vftD7+opeJdhG9wpXIOrtzvXP4ky/vQ+97b
+CexJyU3vcJxnjHpXYcNRv02oIluUO0NCAcCdzhI2bbIHaEdet1w/eUxTRz7yR7c8Wq0PlALFocM
7Ci71GZkMtMYZ2x56CKkXBvRy/jLhNoMzYNiJWzERfwNoOWBJUGBnjzl057gGXBNznZGdk+5lT+J
ELtsUFyrkdun6yjah5b5YjXmR6OtUCBmsND9GCtKTZXIRPUYzK37Jg0m5MJr7jyH8cfC1H2LMgHO
3AIOuuBH9OVvNeLqVMc4ESrgHzNaElIDTinkQtUUdCvDrV8yXxD9dE0uLAO/NjzJMT9/+WDDOv4E
e1TzycjzCw3osJaIzjHzIMBos2mdgCtZuWiN1qGhjRYVqhHXH0rGldZJzISluNZTYesRlGSBY8G5
q8bxrXH6zZiF55E5M+/hb0baJcmxBTnsI7OrLz/tAP2DYV7Ag1W056504II3J7TWqIGQxTqRhSak
IWwHFW1HSgOunuVp7kv7tvKMxzi19lTc7UoWhQfcoi7RLoxIPlzv1mQWXUTLSx6h0lb5jsSJPQQj
1gLW2i2evSK+HbU2ug8PfzHqzkFyQJt2iyruiqoqvYL09O5GvB9dlrSbvCq3CTO5VZcaG7IF7slf
AeWqlutOANNL4vKHZYQ/q8XcmuawD2vPZ14+KGiR3X6a+OD2ZTSvvHn8Znr+g9HKjenNBwofXetr
OLkhWc3jQ7ADuW74Pm0HM5hLsMwI02tXl94BjUi+BjV1g33x4BbBDVfdLQTSvZU4T1+G4RTFgV+o
mZqQpQKDuQO41vWfHMRwea8YQjwLZGArgZaBdyNbt5Z/iuLqroSlORj5WtN9WXY/4DS2x+hW+NxB
JRNGp7fD1TJDjK2Y4vd9/GTB9HKy8obWnKMhZW8wtD4C4La+d8blxxJQ0geKejU1z37mHb3UeVgm
MAT+uOPjcWgHuc677OSX4ii5g5lfjm9CsSq33OGzWaKPr9+taGo8xP995F7Sur52akrxQshDHtfr
uQQHT10LXpNMFDMu260bOjeVEX0HlRutPd6HFZPWo2tBLBLcTTGMK8PK2Fg0WzNHydRSQjL6qh4W
itbFC0+ho14DWVyx5+t3rQ18wkoMsV0MjC8Dx6vZX7Gueo1RZaBNdS+KhJIk7hYOU+dzWXys7uis
BUOHKLKOfVFeACl+H1KDyUHNrq/cR82CIAHBTx6IXd61WnEQrtu04C/xXqExGZvCjD5tQ9y4Jtk/
9DA1ZqSxNsVKvyd4jfBTDinlEN6GmMdBvyIrwmHUe3dTHv9E24aVebzEnf+988Iry8vu2QVy4pYP
oQ2H0Au/gyY6CF7U1BXbsgh7voH+pWIb4gjG/hXdb541/j6ILdD5WcjtUEbVylTDjYCyz6JtzrbQ
ld9c5sSzZz1i5Ui3uUFgUS9qLKPo6NNGw7UrAJzUq10fUbAbCX6xVD3VMnyLGgW1Fbp14b8mRrZh
bQeKtDPeVVKfB3qmdeuEzy7vL8bSByAbMJpz3D/8YmWFUsvfsNH1xgzbCIHORGjb1WRb15BAN4MB
IWIRptpO2nUIK4VGXgF8KSref373TIc58MMZeflLmlY7yLH7hsiKKjHu43h+iF2yXyxlVndTnL5j
2/kROA0kVuicoeJfbFiXBqEFtI2CFyZxrgk+QsFoHv15ZjvZZO1h0o9NUAiiDgZrndjhU8uUi5iA
+6gK3iGNVVvI/Qd74WPfVQsNsIkmO3Tdj2VMEMTx2oteSTxnLOQrxEBy9j9jB1lZmJs6mui4NOG9
a0/NNyrvYN0nrXO0A6C2y9R+c8gUWrtja25FRp9Gddwu9Xc1ufhuxEflYmXUnxQX3Y/jr3s2ZmM1
fTqEENlMuxw78TCEN3wExvcFhjdv0YgyvYJdQL/D7Kla+relt7IXZfYfAbig49i1PqDxsntES7if
5ybeGvqW8ozsrc5BEIbGjmg0/oKFeeESgfJuHMqglFLhmAYwdkgDzDaDHz0DE8iPyeg5a7hAMRsG
FSBFL+jvqwghpzcczR4w6pJPxxFsOeJ2Zn2OC4XYb7hjvDZnsFZ56R4zFbkk+NAgyZg7if/zJMbx
YRnT6hLhtsUNvnwM5oQJR4/2yP87BD4j97Kwh02UiOfato9gXzeZYGlSuXtc8YMOh/gvmo+TUPCv
5+OHn8PP9t+Ow/njv+vEqcaJPiD8QDo+CQi/xuHk92AC0rNy6Vgm3CjimX8pZLy/mY4NlsRk5G1C
keHL/dKJo7ixUB8K9SW30eE+/4FO/Gvm/heFDPHdyHeQ2wiW7s5fpuGZwPeN8pThCD7vC5pcigA3
okhdBjpll/GuWU/c7eUCWrNIrquIGA2385+nxaV4i+uaGxfeotuU/nOeOO3T7KGOYX2X3DDzRYbG
3mgrmma4ZqQRfJpxnO9BgNdbR8Arn0pzVQfcNck0r5syHzdKzWLrF763HbAwwzDAKDSZmEpVM6PX
8b8tZk/qJc1chbhnS7jEJkqzb7wKDEeZke7sRN6MSWRf7KyggDKzAFC7Wqi7tNdmaeKNr5+kQD9T
Sj9dlX7OJv3ECR49lN7hjcnDOOin0tfPp600gVE/sxqfsba/nmNhPFX6yc70M64bg2Orn3uhTwD8
rAOGDU4Fl0Oj4ZgQQ/IWjpwbdQWGDVkcDi6ze5z06WLoc8blwBH65Kk5gmL7reVAKpD7evqEEvqs
Mji0orbdK32Ksd44dBxvE8dbrmUhMatL+5C4aBH1KehzHMLVAvlSfy85Jk2Oy4Fal3kkUGbBUSr1
mTro09XR56ynT1zB0VtzBEPIWCf6THY4nGsO6YUBxCrRJL1iAuEFmQePtPsh9NnuQKLeWvq8D4z0
gMa42urb2ONK8AxIqVwRUUWIYD4xka+RF5v6Hql6tv+odY4eg1PGyGJPV8ats3D/SC4inGfBpuNq
MvQdBTfkRyfy97yM6rs4ZDMRF+IBhMxDuZhPtqir3diX21HXJrr8GQkZNbkYs4Q9YMZVSTvE9Eff
nqO+Ry0BnGKJr70S7+rX7671rSv0/Yt/QK46rmSp72ZdDIWjfNCvW/9ik6ONdrnOF671RN/vNviY
mgtfb1BiCoC6DL6FmXqKdGXQ6xoh0tWCKZsX2rEzKlHGiLqisICmkDybbmEVcruoRwj+b0ClkQnp
esTxu5tJVyiLrlUsRv+rHFAG5tgerSklTcYwSPBVQ0VHZjJS1RVdL6aDvokRFhwVxREaZu7B5L6l
aJql+s4A5KI/JTNFVTjge6TICm3KR111QWa9ayjDKl2PGbbcTbpCq83uuaBkw2e4ocO/Sbzgp9MY
wUZQ3LHV2i662sso+3KipmzKwC5HzJSjnikoaV2yQnT92vHDwVfBY+JdKQpKouRmwgWcz1TXmroY
mnTx2SeStle+LkZ71XOX64quDyHVMnBA7qxrWINiFi/qK4zcE2XyqdfVLs3hxdL1ryJIQ7+ihMLY
o9r0dKXsUq/7unaO2y5a6/rVo6y2dH29zNam1RV33PT+KoAZlC/zspvJD1OU5uzwrwf9jWX5ghZ7
2vl8yo0ufgBPcy6W9kpk4sxi5LrjUsUG8DSPk3ko6+oV9fU56zs92JzuHKM8LlpVV0Jn3dRsbax0
Oid0xQAM1abuxhlJonklEYzhVzQvRmNuvJEF1pzF6OIc1DHVGy3+tsveqcPP1aKe+KIPC1jKlRzM
G3sor8kC2GTD0gPeCN+cvobQSplOxsqGNRCQDXlkz8RwF5UuZfvgQzBJO/tmMVD0eOG3tjZo/8it
QPt8pz+eGHJ/TLhb4ppRyELbWxXxdafkTewA/1fFc2+mxA3ws1MVQ/CAsbou8I1weZ5NhFWFy6LR
HHVgVjSRBVo2t0liMDJS2PqtWJ74HIPaSOUlClA4jqDVB+NHRQpVbCzDalLpu+EDyvJqaFyR9ZRN
3nep5ivcNFesIX4sYNE3sodSxduFAFMB5OVN7HiWoYOQ+dKb6AWYZ1gK886IibOf4TP2xoOuHU0Q
bYw6Y1RE7tGV40naRH3EObu6ha3q3NXIemTrIGl2MjDEIbBYYd+U7Ac2HjiWzcgp3EyooDJ9e5BF
5QLpWD5kLGAboKPu53KX9eYJXReOiSrbRDzcudHcdT30TTM+T4/QtY6mCVU2KJ1vftTfl0LdRQPj
DCZBNX1M+yE9nJEeyhuDbi21sVzxU1BMeheeWGImcvbnVw2LoNXE5Ghdm8tnahGIZ/hkE8/08UP4
qCpIGkJ0EHJctj69nMGztlF8lak+gJEIVItzLYuIT/UjG9KwOLst+QLYWDG8mB44DrYwKMLWqs5u
fA8I4FwYWE7d52JhkdPUxMAkfruvMjRWNtB/T8H1nCwWw/ldhA/awwXP1HGDM+wuILaonJDyLcHW
RMId1cnRp8S4cjrUdiKcTmHlaZ1uSvBzEN35gbztjD7ZTNK+rYkYvrGMiJ2yDUOPIdRuanu1ycL0
ZycStY+YyFwCJwkxayhvCylvuu+4clfB8p5Uwcc8lY99ktOg6sGGwLazTQwp31TiPsSdiLGLTsHO
tMv5WKVVuCNWjEiQTt36dMlMNmsIAuLOGhgjOZ4WvPPeQlh07W1nDtHanFmQFmED2jW3mjPUIHPL
Iq7aThlrBIXTYDeFnJoAphGtVPxkwR7Ct8uKZTiyWcfQbYfhVTHAIECoGh2GRXDvBpn7MOXR2ZO8
9+x/T3E4mc8LZ/o1mbRcHGaCF6ACrCHNoxMGamsx+Vmb8fzS+OkFCs1tPvT7zKsAeIg9Lr/sLpmF
e8Uaqrx4pXHLMOBaYXpYVxkifQQD6lgW6s5HrsMjDs5kUEU9wqpAb6YsIz4vtjDQE7A9SYL5mNXo
K+GId2jbDDUe0Uo2RJUwmyn9Zn4RM56L2Q+dncU5vJ3m+q2oPZY3Jn0oEiJ8Qtn1EiMJs4chO5oG
ARP+QLTp2I3yZLPPYEvUepuQ1OBVzWt/h0lX2RCvg+in2dUs0ELihnPpzSeQScc0zK6cuDh4g3fE
PfQAbp0lkqdNOFlEcOQMrva/RA3kCXyo/7rbWbdMS5r/+X8/0B6/F/zz33Q+X1/qT52PoxwhrL+r
/P9wyPp/UzZ+Ad91feFYKN7/6HzU3zw0O79i4vDK/tH5KMIOHIxKdCqEECAu/U86H1vnKfxj5+PY
Ljh07ZH1Be5evr0/ewMwhtqlF6eQCf8MlA+lCzENzBZHW8qKk37/T1T5Dv8RPj84JzNbvNhDIEn0
2u0XTj6edQIzlJF7lgPWKYA8QmUHV16MM2FBcVpdtYb8Af2CIcXE8WCU4znsnZOXu0dQeru47d2n
gih6am84NbVqGGLHJpNZBz0o4mpldHRFpYcYNqm/s+petgaDxkfInnJTJMZdKodxN4wwDRbGa1+M
+WXijrcSQpLT3ODwHs7OCFUFKxQOBfVWlwqP1ZJ8byPCNuvSDm74tlAHsydLfGNtduT1oHG9/kWc
58VgurMS8/hn7HxaEhFM4md/WYSDddHUEcKLDhPmqOsoPohJQQfreJ/tV+5wkBV3QaWziLkvXxYd
T9yLIKNWi5htLJah44vh3k0owOuI9Ur0FXIMJIvS17HyKzCIe8UNYutQ5ARspNIxyTqhmWykS+7O
6KhJUh4LeByquE9wwa4yvzu7VkQANqsRYu1a9KHLsdCo0N47EDCwcbAqxTq4Wdrlc6OjnIO/pzp/
JTxLKMG7qZzoMya2pfUcWO86obnQ4dAk6y77mbxoFwzuvtUR0p0Ok3YWPUUvF/nNi6dN+pU5PYXg
MZuBIGpfEUmd6HDqTsdUd4l1J3VwNWZbZlJOgI5e1LfNJJjbRBE8utx7tYu8QOJAkHcRJ+kReRrr
pmwkrY/JH1qDjkk1upbKkG69Gk2CyzgdnS2YzQwtmcuXS4n3CwTMOR3wTf7AS9SNVAokMuhiCFhH
sAIpyd+PbjmqXSCeaWZta+b+AcrjVc1GDX7S9O4gUAD05zGJGseweujjDi9r6DzJEMCG36aPolVb
P6bvBiHdInRmj4/PlpvW3g4uQZ29TTos3NNHQXAq9277VBAyCsjs6BbD0+LL/jtjkuQqdxZs3Jh5
MQovan6SZYx5+MtHXGtL8eKT8RBN/fyUeWTUljAnT7nAhOxoO7IlAhbUEd15q83KCa5loqcYDuCH
z94kC6tTkbQCo5iTITfuWX5F/FShE6+mLz90gcvpvjCBqNhffmmIGcPe0ibqWNupZYZOuGKB+wSr
VbxmuK6VTSRiIYP71sb9aiUBAJxqcc9tSglkNdq5PZmz89MbHSo1qa3dU5vlt51tIaoOc3bHljaB
x9oO7mtjuFFgnDTYYyMJwwhZdMvt8OUkj7Aosg+S5nU/Q+Ap2IAHRlE89mQiNIUX0mjw3oUiTSkx
zAlHZZUQljBzUmAmB8YWZDvDid9JhWOrhQbaL72bMLf7VctO+ye7SyJafCc8eQ1xgOu/53nEbJM3
SI3hlSCUfJEpvz2bhrXjpcM5dZ3bPuwPrg/P0M4tz16lZUx5ntfPkRivQgOwV8MiH/hOfW+FmI4w
IN9BFCD1XT/wsEzsLIVzVifzTf9HEohoYueS9U234mntj1E4f++leyP4ZPsEvfwX3Od43HQCz7+7
znc/k//5/83/fYf//sd/s/cRJK5cSe4QClyuS62V/T1iHIiFxZIQTQj4F4/b9dfw0mWu6Vq2z4wJ
Hjb6yz9f4cpzUW85qIDV11zzPxheMkH96xUuXWTElqOIbKVkEH+x91Vt1fm9t3TgiWiQjc5H/BHV
5N1nkj12LJaN24z5BVxfjNlVjBtK9QeElPiAyu5Cl1qvYrsxb/2BZQpHwFZ2tQ+NKmSBJMALxwbt
T1C6j3VLdxWEyfjaj8B9MDbJQxf4z+gA68/Gn28Xl/EiczVJ4qXvvIRheRcF4tzRs1glxXRBGNto
JIS0SmM5JSVWHAJk19mImWLyoHz1xU1g8lfSPWyzXOgREd1wmFrhrpgN58fC4vNQeeDxbO0HV9oZ
7muPuO9Z7yhWvrM9dI/cCMF60o5yl/Vl11UV23OfJIa08pd1whEwpgPqSeVyAwaul96Rml3s4SjB
HB8I8MwFeKNFtfPFjkJ86a0V4w5FI+VkVrRllI1i1ExZ35PZeeBsTM81dNfJIkbJlKN1Ct18PAbV
+Oi1Piyn5ESmX4RJv+/fJQ3CKc+tHTPt5bXOZ6CDpu2DHQuYCjj4MSDt05zjgNhOcRxoUtFjNmDy
KQaq9kkSNociRXOsIoSTuIKS+gfXI4cHYfGnIkNSGsWlu2EZzghHc7Bazt4kXBB5wvODiGBFsBlD
56VLZy1UlU8ADBDwgZdeh0yu69jLT0Mb3Rt0YCuVJPgidQz77PR40JaeS5hDed02wxVZT1AYbViG
AGFvTRWz3I/oRMnp0XNG4jhJ5JsfWZuVK02DHUSLMnIJwxeVZQ+dQ9SPmUJ1iLrLKHrWOfNwsrr6
ObHH68ZjD0la0Jh6byLokTsX/jdmXt7VZAJomfuI5LuY7AHITC1U4/00GxPMjZQdps/nFDPPLvON
/bIMr4xUEMWk/sH1pptBEMJIQEDdtj9Y3oN2Lf07xv5YtLTdrNo7KRQ4cGR874/KjaCtG8NR4oLa
IhF5GC3ImWbA8JUCl7jQsU+2NQS4vO9JMS/2EJa3oSqCXZctaDgT9u+VtakYY8K9/YwNckMIjUHA
qxlkpgqDi5/b1ylX5cELWOX7M9TUxr2f1cQUAC40WS+aIhxbvNdA+E8IPN/o2/aDd3LNfA/OsP22
WCCjIlteLcjRsTLtSeYy8UDSGSpDzIfFgv8go+QBFPEL46w9A9CdX4OkUSxL140sSPFo8vJlCKpl
vTiQRbMKs0hmGW8OMeR2m5+4hCEjuvmDvSxsLoteorp072qf+jUym3jnd8aEQsIkRIFTZu2l45MJ
+2JHTu29HRKaknW4kfIhvIli5mVJ0bxyH1ZH+F3zOitZz/rF4zRaTwODhWVOt0aZ8/pMRr7ZqHJO
jux/yTuT5MitdEuvCDIAF7gApt670zv2zQTGCAbR9z128Zbw1lCzmqbVvuq7lJRSvFLKLKdZM8ki
yKA74ff+zTnfcYk+GFs+IrqxGSqUZB7JwGzoq3ALjxlMNCYFUVU3Xc+y0zGCF4D+LzEaPqU3eVJW
xCixNnWPqEUfh52pstVif3h0av9HQRWLyJrA59lO5h20KSJzHVceCOq5JJl+dO0QJLDfwMETZCcw
5rsfGzNYh1r2kacdvK2QWLXGdX3we9Tg1lS8mPPwA2hAs0MoQCNUMRmpR2IeRkJLIQOV2kHUJC+m
Zcvusyo+I2rBpQeJeanzOQCVF5/5ZTCMaasTWWjlB7Y7Ts8WufsUoHrhFzzbfLqYbtkrM0xqvAPd
zRzE+xm91nZGyFI1LIdcRnq6QE7/9X9jNN2FIueFlBPO7M4UyxaPq7bIxlis+jT3bopwvnINxI9O
OnTwbru9HkELtczB+sbx6B88lPTLr9c5SaZFCBH5zPFLpFYkljaGGqEnBWOb5t3AcYiEPusY/eIF
1upxWEBT3odkqEZg/I752F91yz8x2RtXHi9L9N0BNeJ4QgNiP0yWMy3kMO/SBIVjMoeICLUNguh+
CxHHfJwyM70WKTMor85fkri7mMxmkmi81qmtVv3FJlZDTPwuN1DM1pXVk69cfLNtTk2dSWivwoel
YX9EUOafQKtcdTTVtZ13K6QSHRdpcILlj+M5BPftdp6PwiWOFnMGqx5+ECZx1PhbIYi2ymy40ToQ
wjXp0KtoSo+1Ye+qNt56k78VyPE2LnCLBXvpBzachB5BrCeeBhY85Hz6qKIPVsHMg+qzfoS3ibL8
JU47BWNhS2fXXAJmkxk3tmzEhp1D88ArT49IpM6A1Nyll+iAWtJspbVTfIJKoovi3DX5QZ+bc+wV
2Nu0zcjlYEh+xtpk6OUeDSbqulVc2RKQY5Suqjldh237zNUBRtVgsGmuXL+85kySpw5Zbg8wL2eg
rUK5KX62LX8hrsPVJOa7Jp2fAvjWqdXd4l/dB6jPtDmjZ0/gYZqYi8BBRQNkZrwRa3uIn/ouQuYP
3EkhoIt+U9blxUM14XJK/edPpxSxwTD+dhW/nf7Pf9XaiXVFrt0XOBvyf1nZ/vqtfqtsnV88IbGp
SRbvXyXqb3WtZL1ugGDDuyYldLc/YSvcX3QT/pFLuan+QFAM/7GUNx3TJIZTbdAVc+3fGU2RnPn/
1LV8d891LNOhWqa8/nk01fAkUzX6DQ06taqulGcsOTbm1L2nnIUrJzW/gXI52AMzes1Uo+wO63eB
yIlsMJshRmk/m+pCQ4rHMcfecAnw7Cb02xN21Z0B6gf0ZLaOLWtdcn2jD1i6ZvJskWBoT1BzK8Lo
cfyPnLl5yCi+LDGVB57Hst/Yhen4LvQJ0zJMo+UYeM2qtHFY9b0UmECBehIjglHWJsDSdqO9XWOL
TmRy6ssBWyZqATGBq2/i6iFsDUg5rLYWSeV4ZJFBFsjwvCwNKFIsKXsACBGflzRzQZGVOdbysYCA
PCiNVN5xuRThQx2YDx57LdPjnJASnVbgVObWLHTn4Nj94euHT9vnKUtWtWAfpxGvRCifhUmbKoBW
m5nx2KcviQ6Z18cyBGxfT6Bx4ytSX0wLjJkqAJmcMAYPSjZjLEO9D9b+GEqgTSxMQVmkI/I8RRja
FnGXPZiDGZ40V5y6xMU24faSK5zKR3Oj5g27EEm8Fe7/r6/Mk+KB1AIg2Lja2LlqZ+kM47qvvPD5
11iInmyKPeMZUOdOhCirq3kXVECEVpKYPrnIKs1ROiyMfLSxLPiXYrTivRYM1aoy2W5m2tTf9akY
763aotv5PUXCTJMzYD2Kkcg2EQxzpptV/Dk57Jk8G+pFmLuSI53hfleWn05JaF6SayieWxa7eS3f
vxInKh63B4IhgZzlnYvGvW12vsuoM5wNQitARUHA1Hhj4nYndNdfCqfBXe40b07V4XBX8RQ1k74t
URveqS5iD9+ZQ25FHtqnlvC/g+7I5KJSKxpTR21YBbBMhoY7zAccl2eEfBWUstJsmCda/JmOjQU+
4xp/99mjoAdtLGNWXfFbT4bWCtqEsdQt961j8Z3wM2yqPhC8u8anbiE2pFQh0vBiJ/k9Cutpzdt5
Awo2wuhf70irJtYr2nQtM9oAJ2PlVHwSMvvDazSAd7hgN2k++ggDYMZmuHLOSePgS+Mi0HIDgOy8
nuHVL3/N0Rhs71xF2kOYTHLbB/jB8r5bM2lJVkZY79Bzo0Wtsaz+KWDDYyeKhcQ/i1w8TDW856o3
9wmp0psoQnNdWekS2i2zWr9cO0VlrFrpPn+lb8gubRDWaJty+ZXB0UGwqyhjVmVTYfmUh2bOTl4J
v8Z0JJS3GjV1nyjTRah5kJ4k7Q4+JpXOgUth+mbFbKznq2SNR9p2sOLASw+9WYY3fxPSYUSxQn3E
2PcmUC/mpMfHjmr/n2kdkD10MgUsa6+JLlx7Gdv7ImON+RXZIQbD2PlE085c0nobPfwe3dEU1E2p
+Ud0x+R5B2f2gjs2Vd2uqxERqPgOw4nZqGrNr/EdcPGfmfvabrdmmI6epsBhwFGRRMYpRlUcYSub
/RiRKgvcQn+1w/JpTpuDSvQoZHDpRnklpArZsLciCugYVxiprM8pfxMlyEd8qxHEE2nSCRr16rd8
jzxgahalnrE16nJFNiwL3HRn1MbFSvwH3cSnE8/og1ge68S7O84hsHwMbW3QrTUzuunA14JGD5/D
khVdUg/xIu3YzUvvXgUJT735NplkY0K6o2vtwT24bwb+ChAjtMOEhUj7Ums29ZKNRqTamn8KDMEC
vUlDiPTTc1Ty2fo5OgT8yZ2eBcXDz9Eh3piOO09z8yugGzqiqiNqpScRgiZzvrFpjg9+hnviLzNE
BjiFC9sifVLliGg1EiqehSdds2+8ACuLCRT35ygR12mfo9S/dmJ6RnHy9keSSJkN3nqwsGA4Eq5u
1P5lkkjrpOu0JiBAr6LpK0kEZTzVok0H9XuSCBHz33UvR0CMrmRRallzaXO0VzHODEMbFjhuD1bF
R7GdcerKrqQlrMS31uLDMZCBsibDniX2MJGr5mTx0klDtDywfCm/yXVR5WyUzHzyxuCI0a4G7NM4
u9Ywmk1dYO8OplE/Z3HJ9rq0L6ynlXRW5Q3aCRl+BUK2ktH7wRujAVl5ekkRVmFgTi/5bCxnb0Y/
YugQk4bPKqLGNGqXrEHipWrtiYaQ798m96006OX4mobjauFo7a41+f3md7BXCaQno9Gk+khRnrKE
RmuCo8xp6iu6ig7YD5ICS15JrTuLmp4f+XK3CKJ6aVfZj9CyYS90x3IM+k1vfROJ8d3MU29DGBU7
7SkAuixmXEjCPnhDcpOgzGMTEV6qsX/O3OwhHI2YvbPcGZq5d/mDrtXXSNQOHa5mVH7hQoMjN8lu
Z9ZgZnRenhkUiHYSLBPemuSEoz2G27wrr32FqZ2Pp+TCI/du0eY2KqnyaDBv0lN3R+7aMjaGu4bX
3vTuUz7GDxa9OG7c5oZAhdfM1LYhA7DW1B8aBbsfO6JFXLc8GFG9/3oxYQgMH5QgpCDse7OW3WjI
iKa6vXa2dq/eydRHAjaUJ5s30JfTZWzNcFsJ8s094m9X2lBdwF+tbc9fF/T0AYVYGLefLS83pVgj
9WsNPxqLO4dN3SYbYhY4hIaDoLv3g/6SR+yxRlaax6EtntRPYfrtNSHMhG91o3natXOC7RAGG4+w
rI6hSaLDyqfuq+l8mHQlKKhDrIuwk4KxIYpl3Dv0RXOOUAfg0KSqm8I7jEG4KyGLU++RYYga/Rar
+H6m/czi/L7ycdCL7KgeNwLjSkTK8QHgeQJZSv/eSCy/rqOfzfJblkQWwqGB3VY0+fdkUMAs0pt5
0YPoUT9S55tElObXfLS7NZarXc5rCkd7mSeCTAZbw4rmFifB82GbpbEQKAhUsRyhEVraZnLOndnd
NIH/Qkt6AO0CQJ1WLDaaaZH3QYZYn0ges/Ozk1Ub/XLWmP6iy7yEzGbCHn0rQG+wbtIaLnWNbrQw
UdM7w3p2irvWoobWPaVFirb46vWTyCT4Rwy2KovMGcpsjfL6W87zVrC2qAHnU2y8R+GJZGoGtGm5
TciM3YkYhyhRDNWqSJqEEQ0zQcsckSRO06Zr5p3WUzrqRU0dMn+rHdPfq1dcWNbVJ7SwrskFyJvb
SpBs3zXDsRYS6Huev3YdrjgvmM9o5LRNN045IRHBquXRSQkgymrpr6YA2FjvIIxj5bkNpH/XfQUH
j3QcPLKBNXAsJXGKiQnnlJ/c9777qF6OSR9RCQM9kDghCMQ0raFkygqv2dMOM+NQYnXSFhdujsBl
ouR2Eh66DI8tiGD4DxKODvKTZcnUWc84BzyrWelBTVDB+KSLpNngMHiCtMObo4vqHgsFhiIHRqxN
WAHEYX8NpOroi6RfyQ4zsYE1YQXx/jhX0Ws4SWRSCYqaoG4ZzejtD/XQD5rP0JdY3C3eWKUIc9l8
B/Lw/0W/jSoZNca/FoPs3uOPf/xvDb3e+7/eIf36TX6TgSgeDIB0T9imZUjsZL/vkEz9F2RDBgIR
VI5g1I2fdkh05tJwJUhJTgPFlfy915a/eJYhXET1EvyQdP4tGYhtA6r5WQZiKXUKjguHrt50LTDx
f5aBmB0g2rBODSU6/WbH6RG59BWpAGMo9+pOySELxKmxQ9SSubWuExq4Suww5xLLkJ70ciLpKyCZ
1UNm6T00DrUfeuzA7j8DAWBakFfqTt2j4jd4jEvtgOFVgejtlMeOD44yG5Z8zmlBGEzBRtgFdX7M
2+ShIbXpMIyQtSqj3kgNP7cTM1xWIBWr9zfAJn44bb2zG/GeovbAm7keCpvJ34w7xUosoqygH1Dl
5gQl4bhLU5uDOkM8UDYugv443c8EpYctE792kmSRafQxPyWm49H5ZoXRuhpC1tdcbaONHpiCdTUE
er1VbTMQ4I+0aZpHFr/1MXan6hDo7F+6diOwAvJRvK2QT6N6ORglwEoXgUlAnEGkp0uYEDF9mEbn
Ogaf3sDOx/m7xPXIjL/LqR8Au7Qc1Pqw+0pdr/AaLHUOBvhq3Yoh30WPDcRjNtvt1kpB0vn1eerS
Ux13Jel5zWufsJzyEBfXuVwHnf6jiYbh1sODsI5SCJSlgemtHhux71U6+4zXets71OMxEe30NYSj
6QNSE73EE1t/xr9HtQ9SBGsG9pzdgXXKWt/ZTMD9dnpTXcJsRpM+kdXe8luTuUARP/+R1e4CxzpO
k5h+zWhHtQNPxQZVx/W5Iw6PtL/g98T2ib0Mlxg2W7MjrX2os3KfmTqZsz+ntOdVZqw70QSEQLe7
wDdfE8CTzHup8lRuezpDQYxKj0jBrnLXX7ntup3cyipnsOIfeju/JJq9V7QMnVBMyko1aaYyRVRM
HOepmRK5Hyv/atTs8FNTlXOTU20NnhPc/75xSQkvJ1/PoS+0sHdJDYNHBcKTGcaez2VzaJymW4MX
KZagCO77oLxDjPtQgDgCmGAeWlM8wZCBF9HZb7OKZNUnf7px4/guBdWG6eOxrwnKieQEo9hzllqX
nQcCzpRTIkAasnCCEQett42FeAHtKm6GgKEScPbH1kD+EoMzBtX60vhlukCsjUsqKQ5VbgM4zu0X
zSlfO63SWL3CaJ67kgULpUEA9jJ2CH/zBMYD7RlhMyPvVtzqNcIpIMSPWNNTfGPi2A/tHUOobK2R
R7lESExckeyC05wgxvWQGpe8Dkr64hD3KIQpytNFgoRkwYppWMhZvPNJJS5BacoSs2f90UJZ4mUS
CVLSu+DAuQfOTx039Fx0qXXpR8JPzEb7LNxRW04tNWwltWIjbet+GP0fQ2KhmWrDm1aLum9FKUCw
DpOdA5OQqFRba1r1NAJPrKMRmpnBqoBF45gx2Sjhm101xY1bIIUOUFgvKoBdy0KIHra97u7mOQ9z
jA2woowYjbIvtA5PK9xvnuVmFTkmI664bteQfNjFGvOwzLXgrcNfe0YKhz+wtsqVoQliOMPpSjhq
/+5k0Om8LtyWDR+8mcbqwbLGaMP8qVo4bvaJfq66RDUxESW9xYIJVbWKEzXXq+g2UTe602psGSN1
ptzMWS/hYcgWphcia82vkU030nph2IL0VIh4pcXOI58we1E25taDJUWocoXNgwXkF2YKGd4aXMKR
hA2iW8xvbHOXdotTWMCoCiPaOtGWPyrCxLPZnlYxPCsMPXnUWCeavlvmTiGtYXkqFQJrGrIfCaZh
2ZGOjYiBPDt7mfKGS3wxBLsXxHgB1IJ5sxUKseV6YbLxSe1cKEoYdWW4mLsWnW27ZV+fwunygYC1
cLu62GZTC8kLyEexymF7KWsqrVKyGHgn1xLxupWyCGXud8jGqNunMMI8BQszoYal0MNmdHtrFB1i
5fThVemkLLt7lGjjvX7IlzkMsgo3R6UMVHMvnkQePPqTA8pIgcv6EjG2ooRxj7OCh24GxUwsS7Ir
gFOGy0Yh0BhwQF+WTYIxBkBarFBpLXL8cB4oJAeUQwqn1rYI8DMIay6ktWoWzII17UkhjgoHGFsN
lU3kxg5ZcH9hdr6L3fDKpxBiFBHlQiHdDAV3A8dxatm7zql+H9X9K8EKZO8q86OGC5JB53uBKzIq
SKC0xqdS2SWzCI7jWEW7Wb1xmRaiKHbatRlHt5y4t7INo3OS2/LCOpxYMSd0Dq5Rk1ldjd6THtU2
xa/ew1RyKwtSioF2QZfVjzAOGuxRbrkL3A5diquhWrOdi9lnZyeLXuOmfKr8Zg9p+OpQYKyTyYc2
MRQsldMs2mQcbURTOqYdMVES01Nq8sDs9XLkgRijWdtEMSqQxM9fQ19TBryKgYVfVuamGEJ3l2U2
qRVIFQOOuXF6iGOWbi6iMALC3aIkQxZuUZg4zQ6VWvqZztJe5FM98lqxriOpv52Ib1goN0U2ZFi6
7ew2INV4AwS4XrvN8FqUyExnBqsmHzfnxahsbmOQ/ohBWlp/5PLYBMD+Wkm3axS6I0bydQlCTTRb
Ox4wjE1jedKKkDF0aBEnkuZ3Rg3KyRrjgYFG+RlW3rfUcVwEiW3+VAwJv0XJwCh0yJsQ1q6gcAuS
7vqfX9cbaLBdhkp/V9gf/vHfiJjO7+S0dazS5iLNi+Svd2l/fLvfSnzjF12w+UKU7TkYXc1/lvh4
XFWRrmyvSMikY1PH/yETo7gHMogBXP+1jv9Tic/aixAJ6BFqz/bveVwtR3lYf6LAE/9kKEmakK5l
8KP+XOJ7BUtbp+9Hain9PWr68EjPR2wBglatqM11oDSulVK7dshe8SD4C3IPGDehiPWMcZtM4rnB
tYTquUctjnqWGqW6SqWo1ZW2FoMMn+EvwW0Pu2eJTucjgChOpg4V+6wUunVSo9VVql0nbNDJGP6L
odN19NLuOb0rwBQ1xtoUatkgAmtNjkf9PNS99qPualhY2D7UFYut3YwoMVNmxk3wUkK8WHmDylpC
nUpDPpgkJA3uSfrDp9v5Pfy7OqS0ssorf8SpUE4gqzGOwjmE9QU028tYaInhpu78Yu/FTX0BWnsA
j+cDvcMNb0BqVo5D9Y9XyHA3qGPahXo7clz/S1m3PaTf8kgX/VSErPwAyfD5w4ibZt0LozrWlaNM
lwU0+WWBwpqtDX7Mvic5dhZ4cFBmCzczrlbINJuF6LSgP391Al7UZBFFbvpTsG1QjCzryWCPPmZk
DYMjU+LvFrI/xWkmzWw7p0y0jcimDEjGfW5Z2cqsyLCIs+ym8KIP3PEHE/M/xLX8jGaJcLdkOgRI
wxbTyCni2whgkpa5WlMn4lJPULntyIcrP7MP4NC5MmqgssqGZNi4bowsKItWY4ppcIbsMDi0aqkc
hpVLWMtp8HoGWbJ3ru1gZISxhgU6gwwcuxU6IYqlsgcuoE7u7usQz78OdLoPKFp5r+P8SUAWqpMf
S86VrPO9ZtRPLleD4IoIhHcBHxOtrRRVo66j24rUjWJwtYzqjsGqxETz6+JpXMnSkpRu78lTN1On
7iihbitSP+SFsU907kzvVnCl6R5rJ+Y0u3g0gfqDEUBQaBFLBFnAADEQ1B4Q6T4yNmGRMc7iKXAU
kUCotwLDIM/WZLKmUaZrS9mvrUCYpzozL6GyZqdpZy8D3NpwzAmxAkJCJ0YqaNnuLJzdg7J4UxSy
p2YoSN0TLEd8rGspGp2YBczhvRiXpbKLh8o4TrQDUdBVtR5DJ90WnuF9NlrQnyd+bYx+DQ27dxBf
MOeayw7R2yOrWveJar9a9qgRl21r1sCPnKdKmdq9NkQtogDeYznt6E0K3MiY4O0e9NhMpX62RFqd
pDIOhcpCVCszka9sRanp3+uat5f4jXQjO3r4j3xtng4D+QFLdH3MZpVNyfxyLEnALO+hsjHFjbey
vpxNozI5+cruxMnWryxlgdKVGcoq4rOm7FFpU38UyjA14ZwSykLFTsveGMpWVfT++FznjOOHIMcr
LCbsVyMpFMwa2dtGuLMiZdOalGGrEqyOyKzHHPDl50L8C9FDmbxK3F7UgJIAUgxgjrKCdbWDSTq8
tRAknIiCdI6zMo7pOMjKDrcQjrISZxmKhZOJ00x8Wc5sIVGDGvt8Lo9h43nr1A/zNy3s5DlGwv9E
BtOBlX++RK14QCQk7+EiWUs3rcJdbZT2Jq6FRiwldJNRq/r9qOxxyZdTrlKmuUnZ5yLdYMdaCucw
Qn8GPwkMoFOGu5gcOCaDmPC6LzteyTo15iTdzxrdJ9Sd73E5lUsohGIjcxuoqyO6l1jvpvOcMuS2
R5O3qyc5nGyAcGuBTlnbspjXFRG26yaKim2ZT+V+GglOHhO5FqmwcTsgFQYXGZ0q+ooLo9d0l00t
O6Ey0Rv+XijvbLvIiWPQ3D3yeZIwJwijgzUa7WqmgXuQMh8v5BXUt4S/qxcjLq7iWPvC1KeFM07v
gbSfuiw0j1kaaM3CsZMWlyRl2wZRUX+SfUFgAfFpyy5Pvsedxda0dr2TiMfuvmk97cAVLlcsmKGJ
N+ZN4soO5Ko7bKsK14ATfgadxlMfmyQUae2T68ycQS0BuEyqHQLCqdAQk/rorTNJ2kSkwsfIUmVz
qALJYsLGgjyF401W2ahCy0jkOPWO9tgldbkjmRXsmWk8ayaRZ44KP4tJQSNpBYNtELQrpyIijd0+
WDsVmybp0RdoJrGrKxEMUrTlWCf+LQVoz+pNWRE8gpbBwWIY9y1lwiWiLVBhbY2KbRupTRnLf0D2
YrbFylRiPTkXCfvPcUz7R4kLuG7Cly5gu98beU0CmgQkUw93UBvGRawC5LwMh3inlxhrkGBKy/5R
+/NmMEAIcTse8SL0GywbK497lt90cfFUXB2TdYLrku5F4mKBNAabGGvLrDwuAWYXnOy4TJT/xVZG
GFhjWL/oVgNax3CERmVgmwFm/0B2Oo710nn0I87CXnlsyi+7jaWcN//5dS36MJ0Uob8ra7He/+O/
AYdokIDaH6C7sr+uaf/5rX7Th+F8sJBg6UKSnslUmH/kN4WY8wurKdfSdUI6SV8QP8V7uqZJ3Yrm
HoMDB9cfU2vnF2YHBlNrXZiOor38Owox4aKB+7mktWzL1pmGui4/B/uVn0vaADntkFpjuwxkz1Ck
jp7Ri91WjnxMCzIe/EqHZoqziJRJ5NF0k9S3xm3d1vbSKPJPOypIH7e89i5oW3cbVuy8gA7Aci4R
HuPoXg8okVvbeqyUSKsJ7+sUVHWQmyWMA1S5bM4umRI1O4h2tgRt3TN60TdNO8E/UNpOz/E3rpJF
B0ogjbIeuXzv3cYssIGFIKMueZhlFOUbC4U1e50jCSDv6l5d6EqEPQ8d7aMSZldKog0aA6puCykW
CtjGRVDqoOcmRwCKFgJvyCvTDjAX0d1K/h2gA4cevgrQhU9KIC6UVDzEYVdDzoyHltWUOR0gpUD0
djOXZSRicznGbO9LFOiOkqJ7aNJTJU4nuu5cBhThEWtOBhYp2QpKzF41zmcKPWxA5Z4EHO2h0A8W
m8SNyZbWlMWWMMNzrRTyhR6vS2Kb+cAHhGMrIX2dl/dCSesLJbJ3UNsHZffgor6XVHM9anydDZrJ
Qm6stFtPyfWJDP6QXvR9QMev2fNlQtdvKIF/Hk4vYx6yCxg3KHFQMyszwKBsAfWXQWA0r8DQg/OM
d2BSJoLAxk7g4CuAmdujyXbfeJwWDc4DbZzOAgV2iOB+VNaEHo+CUGYF0KI3UZXfG04bPHfK0GDW
5LMri0OAkP1hVrYHO2MnXnYMqfQvUwTuCFvZJABfAiAIx2OgLBSROyP+UrYKMGLKYJGZBKjDhpm7
+K7rJKOiUBePWeGvZ1aRs5vuGsHCFkvEfBR4O1ZtEdY8wlCv4wHEopG7rFzH6BXRUL0JjKg6TFNv
r7jVw72rZvp+XDwJamHE/xkammyyAAB3FKxoIJdB2swbBrrYIb283nZ2AcOnfe9T7Vp7KcBAhxw/
p6/XAH+HRZKIZ90NyUJvpgqUG7CSJNIhKIXgb4wbnRuv57/7MFMpecODZfA4tBqjEjG/27HcoWBq
FqOD3yb3uOAsIS/QBlgd2N64D2p+PnxVRBeRCe7J9hiWqViOsClXPahUvmVzTKMMSKZMCjgK+ueY
zu42q4NuQY1z16FIJgWg2JtRzsa76psDjduLmMqN28XzN2OuYLnLgpiAvNBQrrTtEzSkBP1ay++i
Y5RcMPTSGBktAo6Vu4CEcSz+HuacShvvIFLXj01q0jhTrDNAq+PxvrbM9lIVtX4Lxr9m0R3L5ezL
/DI1KQgbza2ObaYI2yZeyjNcgTJbTnUaf0Obit9WBu1NY7UueYrwiTdT1Wl4MjWXyoPp4iWKPMKd
QM8NC1HgDrRGS7tDUGgzOQvFrhk5NviHQhrMrD42c0/sekV/C7eENUs0iYOb53cw+8d1qdSVnIrH
CaHNOvbTB5PZNxx6pcVUqszY0Ou3fuxazIxoNtsE9abPgttQes4IYWeFv3GBes8m6bQFs6C+HCcT
w0YlB42zxvvQSAG/zQPeRbY2eLHQ9RToSJU/mwTkKjlpSmRK2jxByuhOMwQtkYHnU6BIVWvycphe
K+RnVQVZHuWq+uKcv2QoSasmEbdKjo4FwkBqCA6bBgXsbDvBQ4AmNlbiWPI0oZYGMQsvJZ01MiZ9
o5LT6kpY2w0KrQ3QbxEr2a1MGIcESoqbYETBy4M4F5Xu7AEoj9Httn3tLjShR0Td0+G7CNUnJfM1
NJYSDPGfSBe7lBb7v4nPcERqk9f1oL9G9z4Ge9mgcGed0cOKMMGpY9zwyCroOt2Adx6SmhXnz1Wc
n8Qk2dXl3zO3rrZZY7CBioN3SwNvB4tvESPI+M+veX4bvjFi+9dL+vM//tcXsOGvS50/vsNv4zv9
F6oo4egI4XFT6n+UOhRBJlA4oly+hncqXvH36Z37i8niXrqSmlcVIj+J4VkJkPqI/5NAc9v4t5LM
paq0/kep8zOh7n+I4UezT0LBNojrv5heuqm781lGgF4jJc8IP3wE32t7kghATD3eJr1PBJwXf/NV
fkmdsYikewp3pLj7z6kxvRuZjMgBr+HEWNkPA4UcHKtkUyuWDM8zKSVDRG9miWuozRBnfHntQdD0
ikUTKiqNZfdnlX69KMFEHYlG3OvMFypQNkVToR53tkhvb6G2r8D7ARJrt8VU3HoVSHTVs0X5e6UY
OXw+223OhLHuQCfVztOoeDqoyXKUc+nF1BFBCqA7M8PFRW8oWRQ2JYYcNyQ1HW146gsXZI/pVluC
2PyNY1cRECFCLb3KR5uos16MBpcCB/xPjlh9ZouoS9Zr6IQ/U4FapzIpFVJFD+I9gY4DT6hQZKFY
MYZmHIipi4684C/lYIhQe1Xr1naqZQmiCObMnWk5r6ZiF3HA7YXYQr9mTgHeiArhUivmEdfhIVIU
pHC0KDr15zwwv/O2OURHQ0wSOT74nj0UwHIiLxRXiRyZy6hIS4HFYqhW9KVRWZgmlk6hIjNR1cgN
YixOdNKSGdOWcVYuFOMuLb37jARNy4LJW9ZUwUWB6ZwbOUy6gBjbadnp4gjnmBwLEFhCcaN6j0hu
14g/cMofuUuPGYipBtRUomuPaU+Ybtvk71PL8e4l6T4GTyXUchZcFWaAE9qojCsN9aIiB2ioMAkM
a6+hol2NxAKR2AcBa2L8R5To/PSFUFOUrEiXCyqVVa/4WREgrSiat3BRL2mYnIUtDzAtmCsl/RYn
54eC0FoguXJqtFYxuqYqfp2AdumVfRkUxasAtqaxzh65DFowXylJPSnYL9rRNatFZwGU+y1TZDAb
XB0SzvMwzRddscNajI0VMLHWEDdd+m5hiPJBjQ3oTCLMW/CZJbBEY6W5xglwhblQb2LUk6JeAoTT
sAmvTVBoUKlXQa/r2POgnJkNU1l6iy062ZtB1C8jdTkiNv/RzhAUBNGZg+OmAJ/mNDoUlOgeuSgi
T8TrLqVYqADJpAl9QegarhA/bD8NhVKWU/tmt8CVSaeH9ZUdeLVsEqNdD4VZIes8qMylKfcmlOYI
plaps3vMq++lrB76yXjh/v9orCpaBzGp72WeEBmIlcDx+UxayfAxBMYrJoF1r5vgsq1wO5IdvfCk
tjUhT+3jCZN20Dc//Mq6cxgDRJLlVIYKOdNHVo3EUNf+C/rKbg0T/LUJ8utYyMVcalx2SbKxC3GJ
q+kFm+oVPWRHYKpFGIbr8JCgphTuMOxtxk6TVXGo1OM3P2RN0Q76XrMHexHFqFCkn31PwuoBeNp7
WPc3QxIqsi4i5KCUZL5BHcGtupJO9tpmHUkSw400iKww0x7hDdPfCtclFQwsOYecnSyYj6bFAGXs
suCAaGUJ/D+iKfCeEqNMbuFsMknxrY3eywcdeP2qtKKrCJpPlO7BSo/oYUR/KUJIVt4gltTKb7ZG
vTFQdC0cHhcioCafYWy0S6u2XOvkZKF1yvZOY3/X2A0Mvck56BsHF8C4VQR3HTFx4O7FTgcRTEZK
iMEI5GKPqsmX3r6fs7uZJK05YgkaSmIz3Nj80PUeh87YrgesTAct7twtT2CMLiQh9MHHoITerz8n
8eguMx3nUphnb73mMj8l2JQI6SOpoXeFwDQKumbbF+8sjXH1VNbJQ6kJ75kELH86mFp81XRVRFkb
o1La7fqNpJqlWnskwbWkeiKPHkF1gECn6V5l3nrAA7y7IAs/tdGn3AN7rvW4L6xsZ5KUyAjoCIRz
jXZrm3TDnmnjtkRRg5AUA2e9avGU1P10of9dW3q3yaya/sTfoWtZjD3kcUT+k5z2rtM/WV3zUhnD
8/8l7zyWI0nSJP0uex4rcTfnh70ERwQCLMAvLkgQp+acP/18ljNdW90iWyJ97ktLNbIKQEZ4GPlV
9VOIIMclnHfeTNglKMla1i0mFdfHneaY3acww2uVhnfcPE0mwTw7ndq3nvzVGMMjFhLyTsGtImzW
mfEptRm4Ui9PXm+TNeFbI1m9Y+UcF6e8sxX3rAqCzmiQa5TYhEnO4mfzdk098MmS3mHpzNsoxL2T
zRmkN4tckk2YJcUeNR0UaP8s63ecMn+abtq3qbPj7rSaNV3PBIhPctWD3j8a4cuIq0OUg8cmZl5Z
9S+7gZbYq+eJPhr8xeSXfK4YmFb5IY9iDn6NtUGRbMo+plAJ1okMIrgnfn1i+7W5wAW3KYbf9TwM
5TYh3kuiJfvV+OT/1VLfkC7IgNE6dIl0MbXQHjCjOO2x34eZvTasyt93zvwr9hK5j4R3MhRTTbNn
kAJBCpUiHs9VLbhQ6QSGYsyyjUi/ugqKjoHXhjysbrTsLrVFh7KA2uMCgroijfWyLNqnwYoQ1bz3
/nQ9c1t0udZv5tR48Cx+XpVRVFrisRnXBlB7+roQwj5jhgeTd4tkt8fwDru1rloIpsFG1VeyftCL
GSEH3z0UfFpKNTyStjiZXJCFjfSBlxmsWsRNhRNBD0MbTM6OSxJDbvOeW8IGIY6lweoewHt+gWza
eW3krvo0508IpM+BJ67isiEHmPfWXTbU3w1cj50IJvLDfnJJC2L4cdKvqyk2VoUglFKXv+I2/fEF
/t2oqd54C1FY+/mnmlBQQRsxc6YtSVutbDNZK5Qn2Lcz3cqOtpo0CQNpqJpcy7nCiRHaQtwHr+44
4priZp1OxvtU8+lwZOpBGE+fGLCM54Qk+7FuSKJVnXWr4irZWCioQ9bku6jwX71ouLjDuz3O190E
46KDvUH+qHpBCP1oDVRPs6HfFAHB5LPKi6SrPTCzcuUfQSv14+K+Bp3sz74zH+Hj7xkc8miOOEX6
5aycGs8ZraNBvgzbBWszw52FLUOewyp5iO2k385xpvF2Ef1ByixZbxBRipl2tdJV0T3HYsYxTnxT
LuW8SVRCZBs8/6R/zT6iPm+ykJ0LgvbXNR2iZ4I/7dEJ7Q+Z0XwSBLELa5MyCCMnZceTSXI070h3
cLmkHC0mcjTKglofjoFChM4xD51lHSn3HgzQdvY4lC5RF57+Yy5kf+uavvtuu7+9jPFf/3kZgwnu
2kGAv9mQOCr+HDz7fxBY5gtwbgyCiXrm+/9uY/qW5nlAwS1I9jbf7q92aQzOgWH+75/9O4Nn7nf/
ehuzIOmbtufg28a7LfWff348JEXU/t//Y/4XxVGijBaS/oDAU46CAUSvwMiwuw3bcbKXb271zryy
hqi9cHkEXdDL9stRYQPSlRJLG+zl20CxBuJ80Z9bVwE6G01wcBMrd1I0SEyzlphaLTb1WnYKfitQ
gRajcCU9x1qeGg2iCH7802jhatYSloG19Zph9AnGxaA7vLnXNSo6LWXQX0Itg2VaEBtQxlotkXla
LEu1bDZoAc3/raWpDOwwYJxaXtuZ/+yjuYnf6htn0B6ep3UbaGlu0CKdp+U6Qwt30/9oeFrO42wR
3+Za4guijm1Fy361FgCL31ogLS/5gZWnuZ0qj2tow7WuYabCYNPd1m1dbmstLWaRh5Cn5UZT1485
WoKs+VDuGegxdSn7+WpIqBbOtGjpo156v3XMJErsXabFzd4KPq0qnzaWBVS00oDSro5wg0hOrLUe
7Q9gTDnCvjadeyc14JSJTbRjVk63tcafMqjH982NKtNo1NbGftLV4FKlxupOEFTxbX6JBRTxTDZD
I1ZpJfEZS2vsKtfsUN+30f3iQzEb5jrUZkQ6Bn/5ibPQi8HFwqzMYRPo23vDNZ6WUYhEk7gduOCb
pju9Gnp5WfRCY/Cbxaw8HApZgiLhHIVelhjIFdscQgQlHPQ7OhE+yUQvZBzbmnWqF7c4I67EaTbD
wOF9xDyKx8QT7Zl1XFzPeoEMDeyus14049m4SvUyWpa0HdZCsBJ746nSiy2tLCaD8OLdLAQF1KFe
lF2E3lWiF2rBih3lJoIAS7iOqYR6Ue9Y3QFF1a+hOZ0t1v0QcjsxXk5Z5XQM9dYw6E0CROSwlgJP
o6BQb4cpb4cT0NzHHUaDTm80FTuO7aqX/vfarjejsjCugeFQdH0pcRKNetMqZy0EsI0FwKAbvbGl
eovz9GZX611Pb3+z3ggzdkQ0+ltPb5EJe+Vi0s2U6+2zYh8Vtac/fz21s73eZgmQdQdFB1wHzIOr
hbXriEcMilaemh06Nocfwf5EZ0n1FuhNPGE3L6381zK4V1DCyGLrDT9j5/ft6BKFHAVafSjIOR0Y
+pggx1RcjyD/DgLowazrCOm4vAUftypHzJiJ2KdkgWjKpdvDiTZD2CX7mjv/SlbL9dRQHUbt/U8z
l2/10L+Wuam7fzBglziJSjsHIk/1WmTci3Z4x7guDobon+KqfinKAAmgbE91oUtFxYkJ60ZX76Eo
Xg0K/gv1gUXuamosLTZ510wbF0zjbiqwnXrL9zKA3AxV+CxTeadHbKvRSW4M6hDWY0g43NY5sNov
0g21jp/wLI9GFe7jaLw4GdEuNw0fc4cXOVbyoWWFq43lEZASbcAK9ELl3tQeDef14Cuc0uquLNtd
lKidN2lRPuZEMfszdsqx04Dp2LkaatoBvHrm9xix0praTBLl3n5OqWuBn/vL9ui1xGzGU7W8tloc
oBIgP6LxlVeaZTKjIORaShi1qFCgLrRaZpg63crV1Ne9liBMK8o3kZYlfPSJTgsVniM3Qksr9mhO
V2Qmo61+xnh9o/OspY5Gy/gu6gfg8w9LyyG2AcjS7R6RAbQZPD60c/CUM6/R6gnB22VtsUINRVej
ACG3pOgukRZgXJSYQksytRZnljy4s1BrKHkjbId8g8uH+oUew/GoxZ1QyzyNFnzC37/fbxEINciX
elrT1VB1tFQkDEQjV8tHhGnfDC0o0etrYq4JiEaMdcKkzq45SjP18/NqXg32xSVWPyNQEfveFnlh
PZGtXXaV5ogJTBB6Por/HJ96C2ys1dQxJtrOC5ojKDIrkpdE08nKgHaGXBPLRhdFVzPMlKaZTZpr
1mnCGaiMrwzkmZExO8Jx1mNHcD7Uby5an8ZXFAw8dgV4DjMcBLRpOGq4uscHLIDNHf2ywaHSvDXO
G8trTwAJI5M6VprK5tEZvyXjc/QAtslxfhTEV7AdF/I4aqpbrS3YhI1PsJQQGDX7re264d4cxni7
9FzrLfzK317t2WsijfM57HpnWxk9b7imyvWaL0c8LLuPfkPnhgz+3MDTA4ZSv8GaTtdqTl3gTJe4
7qZtPvbGKnaC5jyBF1l5g/QfgzbQpXJ2eKBJAm7GDBB6WQ5VEhmYgjOXC+x4je8/eITSTzRUYmJn
3c43herih4WI9KapTYxsIjZOLd2eK4vr+U8fl9T1KEM+F4YXvJXLuLz6nVscBIDtvUDI30eJad/M
IxozyV3nUPpNeSq6GI9/WpinJvB5tqokb1iBGgunk8zmLY1n863yAwGrP512ZkveYG36jtxWg9fe
TvnbAt0P1hF8JLa8aUPCgXRCKe3DCNZha6KDvXCH93YD/Yrc9Hk8vMj2CCr0TLg7fzw6vYn92o+n
6a5U6fCItd8GnzvTGRgI/iTLdHvH0mUfTVMCInYWld6XVtz/kmlx/V9dZBhk8ik2xvwF5TaSkFuj
jBgH+03PhuyUuMF7VvuGvBioDfZmhw5Vk1so6o0EWEV9XF9wpOiR7medckuXDspBxnzYr7vH3l5u
FZbRnkyszGgQwd75kWaVRT1U3u1RXWsS2EnB7IdbuWP/hi0eR/qZN617Ewn30VGZhesLNmIVBA+y
xjpbNwR6sGkKUvIskSk6mOkQ+8bWRF6vkfNzLfGHNUTY153Mq3WYT2iWrBhjkdAl47ePY8T02Mtv
Q+xJQeLjhvJBMbfsNCmuRSLVxPN1fyyMoCuFYYcdPt3TH6oBhC5ltX2o/ak6rJu4X6NB0LcnF4i6
V4GL4nt28/AkG0GlGmLC1lFAqqyZYRLuNZJSLjgS59OsL17CjMKb+3a1hPU6nk1nA0TgPqvc+wZC
/mXBZ70al46Ft7EgsVpEp71KtcdMOWKPUHuHo02bIUKYKk1+FdGQsuNgHm+sNs8OKCVwX3FHAVqu
t1FBWGj004tI8UrZvf04w1VmCapuSj7/W1uvdfDImMFx8LqTARXYvjLKC/V3FzalCNeU91Sy+AAH
QMGc6zk9tJhdbvlYzg/j5JBKKOP2rmuW6bmIAD4UXIlRZapkXauuukSTPVCD2OvBMBUjvTMdsXJ6
67YIZgT8agHXhXehcIMKstf0U1aTg69KV5PTMMNV95wzSsmtCvy9nM7eTKIjtTPaeBNxdugKTmI3
2sxFUbzmEyexJg2z52a25e4/5H7qG5je//+C4aUEqjT/zQ3193//pzVKmpYkLOsaWIel9vT/Cc/y
2ebpHnLx+iMA/kUvJLUbENn1TIlVFPcCf/SPG6rzBzYmXFGu5XKa9/6tQivP0czXfzL723DlbdOl
Icu1Pcv9F7mQwox6XtIGUJSd3IYdzoqAY3eVWHd5aB88gHa+0VC9GxtAxRjKO4V6zpPlB2ST2vRC
kksqwg8r5eA0FDCFJ6f9wSi9cRL7e2QzrC2NSFjcCw9bviJBg42aNa9LUm4VrI5B6cFZN8Eo+VDN
9enP5VKEk5yDsfLNHxJbWP0SeLB8duJrZQ2c9XxmLkm78YSGEBbjCzOzkD0QdcAeXqoOQ8WY4ExW
hQSd1ayQka4yY/5hdEZvYud9dL6pDl09NjuhBIfuJRnIFwdkbmFGJvliXeoI+keC50Mu84PsUi5i
zAQjy/GIJ5tPxItRCt341vGSpyxmch1N1bX+QoMRgBLTi/6ZZVj092p4h4rwWfpLtsOBQQqfg/Rq
XswHcrjAKhLsNEX1XS4dkUjpojbFS/1QFOqGmRNg2iQ75bVxWBwbdNFEP2IQkvPRP18OTLNG871D
AUpaF72156xZzMO648o682aFxEsZrCcb/aMmS+1H1/FXaWz/cJlkqKx+zXnxbuAm4pEjdBzyG2D1
zbNsTSS63xJbuPf97DjEE/fPPDnhbvdXIzvklyN4czVKEwcq1FgMySv2iSvRuzo1Xb5pzkfkVT8q
aFEwAkxlDPTwwBYNNGFFOJKni96JaG0wWCVI0t17kfom+v5rXObPzFa3HY5+aQ8Ul6tbstlwQMVE
ei82HjKRd6giNupeJ168kZ22MKqMlFOJ4WUalrVDmSPkwACOW5Izu03Lau22VJyiLd/0yD+TU53B
eB2nEdIlA4jf7zVUSm+9pNll6fKaJ7PKn4jnohUV6hvi9i6zLLo7OkfeVG761afRqcWBt/Ib+VB5
83edeD+Fa7270n8WdX4V0zW5quxZQBEmNpIaYXFYdL9vXo/jykg9D25SUp/cpRXrsGG1N0f1RecH
NNwIN04dyXZPQ/OjUKSLywJK0wz59MY0jU+XXsqdhnYGirR4BofKnTYhsMVew1MIYxxsMJqalbHS
brBECewtWXBFhIjJsWTsgelJf1E/PJ6T/4L5fkzz6NUSxKbjzkRLJmxacd1TIY83/rK3YvDAsjud
sQkrdYs9131ME4zopicItsjce51qh5k07vQV12GsQX3jIDNEwEoqyaE+lDe93+0cy4LDRHaDOXw0
HHDz9GsafO4m5sh7u3JoqcPj2Cf1tf5qNc93KjA8zvFoIR73oMyyezyLLB44uAEJwxhCOz7Jsu8O
s0fOQn/2lO/UNzO66hZQFJA8lgK3qm+nurh27PRV//8+z88lkfoa+eLElXrnu2SKkiB67GUR4J+w
lm3gTQBcNKinVwkeIJRdzndl+aK/kf6Npt675HN9Q/0E92dHZJusqL5sn9S81b77gkXJoPkdz1D8
ao4FdH1KtlfSbE5FPNUcvQfOv4QQoinlKJe6XL5FHVJ8ytsH1TMnfPphaj7qFMOuNX0kSe0vnTVF
ddE8VSkhyMYK2kChaav2Iuxfpiaweu2IlY8EYa/prOi0d6PmtcLpod4KZAI9BW1inOPSwajWZLzA
Bnz6tADm3wScz/sRD3p6kA4J6mNcSefOkD3GJhrduI0ZqS40N/slvEunCj4N7RXbwhXzbvHxlZR+
lGxI4Y4Pgz3Ny6bF9jTwWNvonBZV6wQ8pUU6o609AOFAHIo74hvRa0jShFR3bXU3aSnM/YR8dgPN
Z9oWEtmZ9L26b3j2r+fWaijdgdDa+nXCy2cmHR1qA9mnwhIPg6qbp67zXwZDfGNN/RIetcuF6l9S
KF5WmWISsTldD6XRbDsQQmvb4HrbOQZElzZvLmNFzNu2I65OdpDtJ2fsnkh9wOvBjrqa0u6T3z86
YB6kwiiP2VemAWdYOT1arljXBk7IPL12m+ndL6nhqUWDNhQY8Ba67FxbkFpw+jLmRPyvbHM3a8l0
xU062jgUD68GsMR+WhKn8a3PzMUT6xcfNrzqlUHr+NbVV1aFdrk2hmHmSj8yi6KcOeQuzyfXZKli
0tm7j731KrPyBS2nRzH2j9zhH8KA7rB4+rbH8ieNAbNl5JLMaTja7JX0l3vwaiveZxW4m9hKTnE5
XlzLptQJ4WWVNNMBF1THlRIksBHh40DXemsW9e723GvymmEICWMmtUaBmszW39Jw6YycMZwEMFfr
OT+xY7+JqH/LBNUasLpXCayB9QA+nLM7at/i846Y6fKlusXZAD3CD8wr2Lvswb0eAgMGNDXOysjf
5rh+6F3rfpyZOS85TD12wKEztpKgCxvO0u+YG3sHipnYHf3xpkq7E9aQJ6/KUt1f8l5nyPJOepqU
/RJVPkYCQQqwI6cLwX1dgMYpjOUiBkmKfBpPeMLCY73EmqhlLRu7ZAjXSkg8doki6ct3+hqavd+J
XSGtDynkOcrZVvE33sHnu6obdQMcGvOuF1BOHN30DjP0jkgjiJ2gjT9zX+zyzrpUBpoojuqPiHGf
WrqnunYuAL4O1pxlDiBRTgxADIAS3nQLJMAF9rzXuBsZjfshaamrcih9Kde5GTxjbKBxJq9vmIaY
HGqosZkTCIGVcG7rZaqY0TL/cwfAEkxsP90cO1XiEOmbVLRLmuBokRdP8bQL7KRVIDY19sVJGrd4
yw/SIMtXmtNEa1m37W2wVdN0KGnFtOb0I/VogBQNoABPhWt+9IlPVcFQA9OTkd2ISnMRhuJhbmq8
ExnVwLK/Y+hJtgTf6Zrr6Dev4yue1r0sMhZ9a6L42uIz48lhTYoAnlnxhhPkBPLvritIhC5KU8NT
0qbBsO2jeueMzCwC+RMZPm2h/rUVM9QJnWtFueYxavxnuOfXg/lbP7Y0R9YZIGMRLQEciifKK611
48vb3KaTM0o/I4NpbDWNoKBMbDxhZWwnYV6MFjIxtTXSYWak8unoD1G5wyZPjWFhbWeJ+cmA97mK
lJw2UScByDTZsa/EubKWbNWMMwP0mj6cuRr3zKXRM0p3G8fFzL8d4kihxnNXWNMXp8mjp/oHStWC
tZ2Hj/oLbWLSTI4lr0qLiaRD+Qwi8LpQ0WvUQyDj2hcsYBeKodux2++sJMk2bTIzyQMQmkS6Bxok
RmY2M9mgEZ+cKbdYjLpt1Xq7MoMaU6beObbljUxT6DtLgG14wirQOPkXiaIOlwHC6UBCNPKtpyYy
vpohA8cejPuWYQmG6erOSwQ888m/9pPiqeeKDlSGsJhalKTQNsUSsViPjgmUVgV+Rr6npKo1gEIZ
TBiW7Po1yOt7gzhp4C5HGr/jVdaZDMPrHfVqbEOdonF2sacNQERjo1Ie1zZIL3jKL3Jk9lGHs7nq
S0bgdrMEePpBi6X5yxTbd1HUtztaFLI1drNztTBIyLJYp5eLJ9CuhICHikmi5aZPsVQ8iXG1TCTS
fPu9dGWxT1DeviJ8yOd5IF1AbSi1Sk4BHV4kS/Wf48XF+/o3V+vl41eZoylelo9OZ5HE6rv5jv7m
ru0FfMP/VYPlHz4taQagakm0iBvFP+7aksy9B7NKa7FGYGOi+asazK3ck8bvVul/6l/x/qB5hasx
/75NJp5OtH+jf4VQ07/ctW06V1zEOL4nB1b41/8sBpc90/jSHW3uoC6cOB9APqaacA4kEEzys76h
sHzm4kAVoH8sZj5IMCKIajv5YWEmzLitvveXhL0pc09jk7T7EuvXugRWscnT4r4gKk91W3eMrGJP
FC8/kK+Hi0Ly5crMguvcmb4HCQ+iR2vaOLnm3brBF41BzsqwRnWKJn9rR9jyx2aK35wo+RGC00Ra
dg9IEM6hkeqmMZPz6M0HtNztWA1y73Su+YslkzNyhnuzo03iauJTcchDPF5lJKmMKCp+6ygt3T1G
E0Z4XEyAH/k5C1vxbEg9Eizodk6XuuQK4z3VoftU262PP1YSny9Y1WvssutlThrsc+1Nm/t3QDle
meHdDW50ApxENR1TfM5e5VMwtZSgtTgMXUyr3TiB883DhcYOKN2R4tAVRhM7MAf/VKRkD8VDmBrO
2s3pz0g8NIloDneQP7CYiLvOwP+XWcsjthfQltWe/AAK82IGnOYzdWX0qU72h19TW3PkDs8Q/fAv
LU247VhPUN2A7+WTOExNLilSdiD3MlN3Q3HsHJoMmog8UkJtwDQZb6ag3gWtvYMvqKiQWPzkgFXh
yLD6DpTanV20h6jPnoKivqpC1j8/jHc9dreVH817u66uAI8f2l7cwvfWA1hsVemlm8KrtFHfqWHv
8QdgPyYjK0zsUV5+aGLrgS7izVTOl5jpPoPZc+Xa94LrtGNxgWAwPaPOrcVAm3VX3tq9dajVsKky
xrJxzUNjzGhS5L0ebAqs1naGq0jNXrACc8b9icKdA4AjsU8W9TFxWLbm+MHHwTct4lT1WbV1jOaB
nAj+8G6LynZO+/pI5P+EwHwlWvvBiAWN1/XBr5vTxHHEa8UXd+kPZLDnURUf2ZTfGq3c5BWjl2ba
LoPxmdfFfdvZt01ZAxEzb5aRE36cqkNbKWzSbd2sc9e4LxqjXU9pcXR1QzjTp2vTcLCPxsba5caa
R5x8wyEMVv0yX1zEiY0ZDaRR4uiwVBotKzCU+dgTQ+W9LHglAOj672mafTF+Ueu25UPgd5aBbko+
B+pCtQY3TBx/pjLFDIIT2oPaobeUjN3Fb59Uh5/ZlYdRu5QT7OQ1I5Kl1glwh+r5cArvZJOSVgee
tLbdwmQQFxIFagOMYyDW8ojjSuPsA1dZ6zpNqo3TR1czZ0zUG/Geoar27fSWl9myHuz2SpbqGAhC
LLm5g8L35Y0O7hNSPTF2cpgMb1LmFlC0zDlxATOZgEW/4iq7DnqyMR7jHzemcQ2k1FnN4jsOvDNY
Lz4+QP7CtLuz6uZrjoPzzAwgmGIMKvEu68gz1Za9tfTfYZHAsw0170cVbFure4fHd0p8B9ZGKWl/
hie1YFlDSvZOSzM84jM+52aHvTlGfmE5WE/9HByyADZuLnADuj7X4d64KNoCbuI22WepwkHJKErG
icL7AGS95Ow+xOa4txrrXhkAzLM43zEMguM7oLaa1qerfempiYXYnXZM9mKC8u1T2zTrNpPkfbot
iWWbi5WerPUfMooD4MgznsYp/HHc7GteIusQifliFEb0aEAE2IVgbTdBhgIG1xYpVNPLwZCjPvGI
sSrKbVnbmzDBVj9H86GZhmo79IN9FwTzM6sqI9agT26iEVti5pHlI4VIeNFMt6UNwmEcbf4pbT8c
yUuXyGkngOBuCM4dvbIhmmUbX6Ww6IWUyU+MpG7Y6UvucRcd+pku4cLbUGVFXRHLlf5jy7NfbBC3
a7L1P1HgXoSHIzbhQtYF9n03tqQyvAEhR9kfdpOd+q4Apl72IOExTJcdE8ugJwfqokpscje8huTH
2zqr/OAsYJRtH0SIWn5K+sjjjEFWEef2jskGp+SWZVcs+pTcRcPGHBiuJIn1TbrphsQ+jZuyX6OX
Y+Kh6oiRSYz8ibd03aqR0VrKvWL2xC18FVKHLd7xtpQJ8HPjiB31ze+na8sXLQxU7jpZkwCwbwBP
ieCzlVQ6JL6599pip6lZaRXUj1FYajCJS0sESYm1445wG5XQpVcLR2CI51J/J/ZXirz7wiBNz6wz
N9DrJvMqqsVbWlDpZAaUQs/JVbuM2kvvHFMK4FZzXITHik/NyqPBECrNPLRMjoAz6dQojUZkPZKx
/op8eV/ll4YvQNulrqg3CPontjg0QUfCNB8B0s5be2qHPVEjC0JcuzNFtG2diKBpo6DTTHDQik8A
Xe9NMJ5qk61D6aVvJu/fJtm3T3olLef7srMgM04Yo31iuBsaEcpPZ+rsXdzN473CCc6+vqmbEvNz
aDw48/A6IP4Lb/4MreCmUMYXJc1nL813DdkK/TKZaiJZOn0UkYsBGMgv5LYCYjTibvrAansSCySU
brCY75ckR0j69CxvubTSo1W3bxb+s2UydzLJH2TlOzRy9JR9pC38AZ/PHf9zbDvumkVfHidsPHDG
bdKHBSPJFMwtJArcAei4vWe7a5UXp3o0ERVR8OANbvFYHVN+g3n2zl6OvxgS8KeV4pWOmR0YWEiB
s2H4DIIqO4DVIKDMRf2uMAIFoaG9iU37roxB9JcGgwqRwNLsRxLUIepkYcd4bkfvWozdDtwv88iA
IX7veK+zPVy7fUmllwt2MBwwX9PfRdYQU8OyIEZSpkbbw4R3Y5GP/lSCiXeJhCAi0mbFgiw6lWJ0
DsRK0OIa2Rb3+Qw/eQhfLoDsgREJ2LfX92v9AllT9NTrfvG+oylskv2VO1SHJXBO1ZR/I6FTFW4M
906TD3uKq68GJ6baylCrKkoP5gzq3+Oz0wcS4lBiz6syrtSqdcgo1lzU1yPJlsABntTbDXanqnml
NoDO8JnsiJrEtaWgfBhmjwAT0w7gq2HLcqh2ZZNXN24KUCgLY8LsvXceKjlDNgzzNbTVbRKRZzJS
eWkyH0ZGdGTg+zqF/c8Yxbd2Pey90HA4Z3AGTXLr4GfmuGvr/DiPHIEnwCWdPfMZSFVH4po+uGR6
GhOcOLCdNsSGoqs4nz9r5B8InPm9leXHUkxgZjTz0KSxYh00cBA5OaGCg0YcNSOx0bTEumC2lWQa
oehqmmKpuYpxA2HRU7AWXaCLXk6A1dIcRqQM8dj5vL+VTPbwd4zDWA/DhwvA0dAkx2EMKKPvEMF6
WNw3FA+8lznD+NaLCPloGqTL0GobaELkpFmRirHn2tD8SOngaZl/QyUjIgCHETFkW7maOfmb/qg5
lAFJ1JNiNSpEfC74/CH66/GXPh+6HKZ4kTajiQEpoi4RBUDjLlsB+RJS7JFEybIdgGLOhrxUmpI5
aV4maRi6j0FoeiCoNmPi3oLb7TgiuZTM1fXF0uTNUDM4J03jbDOmJlZDGDbK2pydz/qoseWvDIPP
sRvjKyjGPt/0mvJZamwp7/us+Z+OJoFOmgmazmz6wwIqqlmGB3qGrifaVcHF10+GGTKY6Z17X40Y
07z4tfZ2BW/7LtEcUjh8t7VEGqfNWq9pAAu86q0zvVcApjH8herIKBbFQxNOG1CngiNaaxIW66z0
adA0VJHDRS0q81VZ3l4Y/QvjQmbhwLJs4d3y97xJ5gSDHwtx30BbRX9/yvh7ZCp/yFpzPs2azIqs
/85n2du20gLebXDhY/mvhgDTRfVgpyked72t4Snclj3yjJgkPEoLbGLGGt5TGU5U2nvJNDM20vTY
CSsyBHSIslXHBN/QlNkR3GyjubMdAFqLeJvPhiA8XKALiNrfmxvI2hn3Ch78PtvULjj0/xgXwN+O
Kh5h/n38zWDCN/4cTAD2I/3rSAzppIYN0/xraBjvkKdt6v/T0v6XBi33Dx/gH9YACmAZQehpxj9M
AO4fJlAV4sK2a+rpxb/VoEV67V8mE0RPDdcGuGIGtg1FXE8u/mJTn5QiBFPxQEA2g+tr1gzdYyd+
TpCvyqYOt1YVf8YjviZVeMkWU823k3j7sirrq2hA2eF8dV8wEtaEVO4t7hmX22OGBtQlulpPVd+d
HDjmlPLaxdj7OHVdcV708BYE/hoGXrY33DDbB0ZHiWTXm6sKKQ8QQuStIqtctOP7DLrYOgFmYftT
LnQLOs9X4MjHawl7a89ZlGtCm9wniOoHQqHRpqYfRoujStaoNBL0V6XYtGvq3LcZ0Z59gyNubU8W
KBBXfVTR4JxSz9z4ffcQCPtcl+43Zi/7ysrFhG492y1Jw1g+J26OZXakvzFr6w8x9jQhibgFJNK9
sIYXa+buA8NRWKxWZ4bPXd1ba0nrJLhk20O6KCktEACOczMN7rES0Ztri+k+os/Po+GJcfy7L9Fd
WdCXPawDd2dOy6UiQHDLncQ6KtNU2K9tIoJhGKMeswCFSxyQvqJkwGvqX57FeStMuA+mnkJa7jl2
2yl2XXwoeDVUU6BrjgSHac/mLlq+MnJXWPeIrTk1apFdhNYzwMNEw8G2yjUA3NG6O/qQeD1vZAzN
5RF0GuxCuRypnzC0dphz4yt31YyXgT5fIYr7ZbJespThhsBcieAZjneCsqSfafGeifXY5OBQABXH
0NemJTstY+exjpDoR5sf6dGQux25FvL7UDjs0zwc6wrixR64QJUd+DBedhz7Fxq4xw1geoCAg1Jn
n9gQvwNgKx8rMqpRAEg6FTZX6HEXQ1yrqQ7k2QHOjakgyu9QjtYuFYOcrLZzA+PNWbRfobQPPWKT
h/dWUMZA0u+qstr7mNpCelufF2oMgftseqzAyHN7h5pDz+ANjMbm5NI5V+LPxbFx1/IvQBLDUkn6
qKOIx1BbXRTiZ9VV6xR3khxxFoXXWSPPksJFE5d7s8Ctp4gxQ8oeKGbEPnbDgxH1c3o2dHNjSIVj
WNHlSAnnjfJpdxSQex6hnWj9ITBOdoMldNF9kIluhiQK9ppQFfnf3J3HchxJesdfRaF7UeWNIrQR
at9ooNEwhLtUNAzLe19voUfY45x12ytD76VfAiAJcDjUzGJCi9g+DQdAdVd2ZeaX/+9vhHutNGDB
Mkp8/+TUEynZJs40RfbINYXFvnvuCN9zQpJKRLjO0oyDpcZgyKO3p6Pu4e5HiGVmEGfpRJgmEUSP
XKtIYCSI2EuqGS5FexbXM2CBEgoudwl6DoWPFOfsziJFs3OI06yQoFNUE0s8xLdD1GxwIkFHVW0i
oWN3gT44kxuTKGx3iiAR0O23Se/UIQHQp1TjnZsS7cmJql0qWKckYQ032F/7OvJKiyzQUYSCapak
nydV0B+NbKQ2yaFlLPczhSzRcqh3oI3xYUDK6Eh8i1f1sEgwyZ2NEeCq3Q3xyhfdeQ2z6llCwz4R
nXuFFr4ievm0SG1OYO4l/V1+vSdFABP5G70urmX4HKQaRTO0LjFQWoavvnWGq/y6gz6QCx4BuZfK
vBbcgjSSkqkt+AaBYB7UgoNAQMmZJVgJPfQE02m8TQphAT7SUQyBAa/SK3GhAkhO/LvreZdecB5U
kkm2CTSIoAtpiw9JjZQ43xgwIAzBmZBa2BMN2Uc0l1qUPtFa9ZGDZHAtLNI91So7VOBgeMmozONR
ImSI/9s4HEkJIm5X8FcTlq4RdSGd7BKUjAcQyoCgegSC9FEK+gdeWzL1B5QQQ5BD8PmhsyIII4Og
jqh1dCwLMkkI8Los4JeooQuTEcaJ5LYELSmohzFIiCClyHV50CbhLYKRBeYrlH/QVyxoLDmUGxdw
+/F/DsL2iBQoOnfNuhYcGLUqdw6kGAT3YJVYAVXmmQxpBh1jvpCh0QRVmm0hpqkitcY96CDbFLEj
YHV4q71g4gimjyO4OYZg6aDhzTejYO4Y1ElQ0nExbAHbV7b0uIgBD1e8D0jhXddG17JkLYzcunPF
akUfg7UUKQ8lsWsuWVU9+st0oPU4wkpHU1bMgOMWH25miKhN+UZRsGhIKZpyhUwL3DAPt4M0nBK9
sPIN+QK0qIVvEh1HIamG6UDQ1Gh8ROu74u4/KWLURnyk095H4Ss322GgwR6Qz8ZmpU4JGt6RiIO7
pymhzijUnTtAUtEGYyHDOqMZSRPOoCeaR6q9TwrQBL64/KLXiC1TYP5PvLZYWWF7QH8LG+1k7HE0
C5euRdPNh83lJjrkuny40VU+2sB+iweYcuiM/aVEaoBsdUe49YC72dUZevITFDEzegIbwx/BQfLY
mkKLRglTYitht8OqBgta0hrdjJp0qA/1nGRZCoikRBo8duuwtUkTGfrrKmuPW7G29IN92Wn0GHOv
PylDmnBJgtCnDrqd1tbr3vDve+HjFYzHMA7iNVl2IhPQu5VbCxkpah1Nu8qZca2M44D4aE4nbQq3
BUYzF9jnY1iRSJdZY5WzGEB4ohuFtibu+9wvdBeqXgu3OFEujd5sDqzQlZAqQXbqbUh/WTUSRhAH
UABB1/vgGJHEVlbJTgLdZ4vi+Y8b6bryq3WAf9oshFmmEz8H1G6eSnEXLjtbj5cK39RIfNGs0ED4
xrzc4Bt6CGLvz/q6/8g8BBRgCqRxmS4qmDluW9is1lBtENzh+wEfn/sc4nIHlqostBwpQj6GJIr3
PCyh2ofThoTipdHGyxzoslHR6hC1TboZwjoOxgYbq1xcwB6MpvRhj0oiEJATolXBOmqR2k1B3KEh
tkWVms0EztMc0FM5xRNGVYCcXQpTng4BWhQDsEgi1D95J33Ua19bordeml4M3AhpwOJLlyElim0W
j+rTEE4bNhqpctD07b1hheVUDUmR6ysDsrPp3Wo62hbO2A++7tBlCBp604lqbfpAkyb//Mcch6wh
fId+1pC92Fc/PuN8/dtnnrP1QXVoo3J60HRLMV/SnBUCiMgOdkDbNc4z31qv1gcdVjR+jQrNWfqr
r4S4FicbzeJPFC7I4ecP9F4dmbf/judsKDqSA4cGrG2KA9OrE06g4++IDiqb2sAelkMinoKHTiv7
I35Dtj0jPIFS0ZCziQTZX1OKw1IPblq8+yB7IamX3MsBtzE2vRLMdbQnZaCc6knF0h2qR0ra3/gG
HcV2GNaQWc7bmrSd3sZNpkbjBmC/G+rguA/NA1nJjsaxI79cqRECRqKbmHmrASBNsvDkB0+ZlhHI
t2bgihoGzg3RKGjJyBK8MZvmEhPXDkqC6EdRWfGcX+WDfEEpsA6gpOBPRPhBp52nJd2TxpfXOGx+
KlX1SqK3mLfFXQM5N+9JiSOuhjDtuD/1TWlWW2J2uTgretU+9NOl193UKLVkA8KeI+dLhT1Pg9SK
p4IwWajm6K78Wai1H8k3eqghxaIIbVlfNVTHQLImejwvyZtlJ3nZQxS18aIbTOVQNeSdXLhH9Bhj
/NtdPmiTLQaxeHpddeNbFnmwecNK4o1TywRjpPttL428tsIJj9GBNAqzRClCTTliQXExSPpVxgpy
ZFrunZrfjoa3qmuN/mOjjROAZoh0FOY6hLQUxLpO73SMIh3goyLlEJlkEjQRitlJYyHodK2WI6Zc
ICVKLuumm1fliGFM5h2qoVYhd4yomoGjQgvhqzTcE86Wzuq02QKeXETkQVCg2nQgIJcsOrd5UKSC
lcpJaBplDLAdL0vDgKnMhxwVhcQ9Pz40aUCxK+N5VLdBOks9UmzZSnrQXwNFDIhYmOGUqPXwf4gZ
HLFdebylns9BBaqsfQf3uHoM4lWX0mWxEuOhoF7MuA0y2PdDooHoasitq7RbjIM697PmJPahbOtO
ATyllUv2E9iIWJO3CoqfYuhgAoZYSZhmDbcKig2OzRa1hqqABhaqOvOHHrwRXfGmqgPKck25oaHh
LHMlxylBob4JKItbYusoydGhNJ03DbFDkTnBWYi9p75SwGWSCUsdsxrQHxhRI34yxpfVbwGbCxVA
2Velk84yP1IVbUnxXobqIBz8kKfaFvMwHM5j7H7GqLtQXWkV+sEAWavA12ToSbvFiozAj0lHNCJz
f1ip/s1ge3goZYGBf1B96VCocWQrJ3FYXnsa1p5l6sKyTko49GEBes3TGOV+RBvKqmZuhRmTPw7F
xvKIyktGSb0o7RG6MBLdvqDdnIfjOJWb3rpz6J8mwJjYSQGye9TwgvxeB4j2dGMFu15e9ACOu1wn
NKFRSbhSBSMwmo8iS1Gh1VVqIuWyaf2lZA4YlOQ7o+PsXbQbg657LQIyKW9LvtKB4MyMCssRSZpO
52NjSsOKp6VcR1V2AHYdcjsBK1k7nAd6e+KWaGqz6FpNi4q/xDGFkqUmxDMizBDY/BTqIUCis1IJ
+yS7FBMway9CGYFet3jQzzq8UkSmqU5YqCJCQ8nfTAgRbXrSPUVmqvBPLBIYxAIPluAGtCRymjQf
XFhtIrEUWuS6JBlWoV/JxEzOaXReisTSWGSa4mi/aQk5zTlBTR5vJmF5n6pQWBdhO9w1cJyhZC10
wlLrTLt2hvBBwnFGIR5mYomDlNbH21rXdyZaQlvjQC4yTT1YCjOHUNaeQgg/s4UYSV2yZSyv6F+Z
p2QV0Zbg3BsQ79o85rwS+DqQNjZNiIDFt3Erc3sDqnNYJeOngB6yjCce1tx4qaCTw6aXdBz+A099
wi9Acg9CkTpbi/zZroEuICx9p02lHbsJfqd6mMpbUscpxUSGrRFF1qoQubaOlDIZNIxJTEJvCXqt
ZtTXxplJIK6kBXyhIiM3Js4Yq1ORm2uHEvWkdjsUCWuZSNftamATmjMH/dgzVwi06UmGLUQmry/S
ebHDJAHLsrsp9TZ8ROGRp5k87CD5+45zSp4DI1BSaTbvEok543hMTOuTPubLJkpQgljsOAP5EnF1
CEKxSDqwqKC6V7HUGTFAc1CfR6GBY6kfnBBhfaykSXsW0iLkJNSejlJz7Bbq3lKKUyszbjPGgLZ4
ecmz6CF6lzdE7qVrOxJqVhlFu5bNHVM+I1NkGZXVRm4hHMNSWvaOfgRUhKrSDA+xcaI4zDd6xlKk
qW4xp/bgR1qbL1QvhWJstfpRpGD9akqXSqxd+4p9YEQtLgh1fQpNFRJRUZzUuXRV2WwUud1eRaan
EmyvaGRsq2unQXNSmkU3UcmEMMNgrYCoTaEV3hsl4szBDqK5Egy3lp5ep12pQl7hYIpX6zKTWb0A
F1FmQjt2SkU56APir0ts4OEkWiTWl9kO3le06tryAOoMW4JM0IpWJ1jvB6vBzlYl1OWJMqb3lhvc
5Xb94PnYCqe12k8kE/aITI+5wucv7nycSgsot4m/EeS0ha0KMqZLpGkwGKyvFuZ76aLX2UuAmdmB
OH9DHJt0If5HtreRKygXmox9gzQL23RG2vpGVbCCT7ozyj3OW849wS5I9P0txPKzOHrImaWkoI71
kZyq8gkqzmwB3HVe9CIdCxDACcNbuZDbrZOoOg1kHrGGoDJGtsFZFs9FXMuqW1fLrmK1mdE4BZhx
dBQn8tqXvC0dP4UpZSBbyrFAdUEeoq6AMlPAgY7XTaMcGdrcz2l5ki2RrTniAyKV49q8HZTq+NF+
MnCIXgryaSeqM2IEVBfq+KxUCpp0Z25w6JFDn3r5NA6CWZWG153uzsyc0GWyHIvLUr3Ps/QWf17R
eVGuakfgm5W9C9x9xQrYsnPqRXlQqpB6as9ajmq7YrXfmLKPlQle/G58B3NfJh7Qw8Ys35VRRz/X
mnr91Kgx4ywPC4lQXhvgb6xOomhcB4qLP4F2PvbZaRTDC4AcTTocXCa8nqPLMAgxtmTHNIxJoXiH
2OgL5+Np7JZYStYVAjXpo6Rh4n3kExkhGnLQujd1SbczgcQOc8EdnWlX7YYoXUuBvWp4iGckIF/j
VLUu+f2uWWtKP43GXeINi6xdSuWhhlhAJXHqXC0PaiFvAruLP3ZuTxP3Y9FtWxMnXGs8I+ZsQ3mL
e/ctsiNAQfziaCjXBAQP5EpS7vYQJdzEPooDGGvNJiwuwwL6LKqaCmWH65dQGQg7tD/ihK3T4DOp
L/Pr1lFOtOzWRgmhqNd4i0XVxwC5sWNRtro4b1GLUdsFR2bWTokBWJf1NLXyRWVfVTK66FyZNlkO
hgOHC6sv4JK5mejzNgjADAiIj1LMTdwivOylSpnaWbwZ5YYPbcr6QT0OK6CRUyOZ53V2SwgIHCvA
pa5ZmaV+UMoKB+1W35Zxdu3GUc3KWZ3CW1kG3jBDOOZNlGhYOgSgFJU5BQw81K1mwBaldKediuEo
Dv16bx0kBGfoaoNEfli4kukQNGMCaNuUT6xtLlpunS5w6XY0FuBiJDxbVjYga7HMZeZ253lebakH
12VBCSB1qViNnWSd2TV9eJsmQY0ahRg9PCau4iEhC7KZ1m5+2nj6CbIoMt0g1gRGjUuFs/Plcqca
6qqvkvNGcw9MAosqtjbdPKAXJA/2SSVJt23uw11d9rSFpiptmZrtadqzek1wFjIh4rSgQDYAjUpR
PDrLMif3RWluyBiYsRcdd2N1jAb3eFTtpWSYH62MvT4gYs2MOCb5/hrf2k04KCtfda9s7VPVEnjn
Js2MRtKCfK0Wr8DilHV7SQ7KsYxnoiKlyEBiSuq8xvImJzsjN+hgFbD7DGz/Wbu9AxkmF9ymYqc0
prl0CfVAwyTlk86pqdmzMJmRGglXAFXUwFJrqYE88fyRfQwzu7oi7saS0q2ZeRZmdyhoBu2UTBQs
nltjbcsNtnhttglIxpvVlXOUD/Aj6mI4Tspgozn9ve6057oOsTzvxr1dt2B1ur8eCh2TNMmZQU2g
LgiLdmvnNquaNkcgUcyQCWqTqsMGXPg4CqzfHzss3nvrHHdUOHIcIVEmnEcwPiqcvpvyWpWRF3p+
+dAlGIca7rCvleq0KPqrzqtvHEneOb66T7Fpw1Y3m/3z4ySKLItEOJCL32auXzxUwGuff/mNxIxv
l/imCzfRb/O8A5oYivGVq65YcNVREssqNa0JpQ9U5ItzGYAJPWHVMuxnxORlS9iiIWzyI10VF/xD
gAlGkz8CTGhLw3y3QOoIlXsFmHiZ5RaKDFV7hCY6ySGMzqHIu9t0SNSlqfgceV05iREC6d5VVg3p
LnLbSJnIyA1Zq+WRg3cWZ+DSWFUJ6lLcjXTkhCRQp5k0a20rXJZdMsLRqQZkoogIc911d1FTi6xy
QkPgNtNftcWRBtctN2pNHGODFZyqVcX5JhBSxUiIFomdoU0shIymkDSOkQUBtlCxsGhhUCuxfFoY
rjyruhoZOcjt479EIwCzHGMpe+E60poNyGFxhP0zh1SDaqpAhjcOtIpyvVZnCXAtSTr5vRxXRyjM
cSHFcWqrEP3genk4DRsN7/io/JTktUod16Y7YSZ4EOuk1lWwZKZ90fo4nkqcc4fGXFV1f0rv7epR
v1nbtrssakjPGQc9djB0wJXqsZciXcGW6qhzuRE7d9im2uEQpOe4l0bzAOcsMu9h1q2Sjji2vK6L
hV26D5HbfXR1inWl73BnkRsSXvVF5spTrRrJHUXGntvSla14V4lICYnNsaA+NAhh6JeDhtIUISZ7
ctHjd2tjGIMw6xPEOmNaGspJTOQl/pl0/STcuLExko8SEaNCUvHHnPN763mXXQ6XJ9IHArgBbgxM
6UMl2KfCpT61y2IZ5PHd2BpztFVHepPz+0mKBYfOAyTc7jl6EEaqHobY4NfCDz/C1Zht8swVTvkF
fmf0nj20BsWhK7XHKqb6qnDXH4lXnNYGsbSD58DtjPkEY1UOS2Vo9hE6ej0mbFfkAyQ+5uQi3x7f
cqxRqrmix1utl1dyGVxaPEDKWG1T2Lm4wiRznEpPqOZW5BQfAXFswnAMp4UqeWxvSArC3LjsI3Ki
vA4LFQbFEZsDeW5dRawTbWCtHylNoDA34GsGJ0/bMNFc+DSvS888UHGhwWfUR5jtmhxniPSjeTHg
u1s/+GVNBIAOgh4MoA5ygRyxL+E8pDJEPGwSVK8geNVNDrUB250Gxr8U0Qsvgl6fMhLlGW0QzAw0
7wK0hXZdIl8oXnnYOkgWxyRBdUAmXAZSM6UHrB9CTZuOhCo4KUu/V5UcvUI0KIiqJth/VWs0zemh
plIw4rl4FJjjscbgZJxeGtf+qJnBWYTZYBWFMX7CFafHgUN2CkzRgicSjnU6ENISmljBjB5lVoNd
5sy3x0VTR5zt/VlLRMpiMANpgQX4tgk6jKbT9LrSTLq7anNY+CazO61OJBMVWDVsYJ/tSD1Yw5h1
16BEt0pWzlGocT/VuLIxSjHUfmBDbBDd0C2j/4ZFlh4KVxp0KCsSubNliOC20A7DYl94CZ1ybicR
gEfh7lstTOb4WKC0S8xDGJHyEYxaOOW4v+ZGOpet7HSASD5PHHU4cxJaOHGcFDT2hqnTEWUOqgJU
hhwNNUZyFEchSrrWS3AO1H2o+0YIjzI9iAbrqg0JwI2h28KXjrZhYoMQ8rDonC2VEhBO3GYvF0eg
P/0yizRrEfTMSWIvJAd95jA2pInFO7SCpD1GcwtAeUSlBo5Io1JHKHimu50yrTHiInZaol3aaTOI
8ndRz2qsRSF8OytbCIxDBZl0vOxOCGBirT7BX1Kc/WkHxqr0+Ks2Xw9MtL0NjaEvxrXfV2sPAY0l
YeI/Gvh+iM8gM6UEUPeIbXGb4nqG259qbr0ToBV6kouhiIrDLBj6GXzIY5WlKhy6A5X+ZcVD0Rjw
ZFtWa7tOMVHXMMBKZjUUEimv5vCmVrHpzA2Bn9kAaTV8gk4ga0njJbTE+xtPIG5F4gdnkvEIw8lk
68SP2BxUUcwzL0eB2NHEgKBMC5xnsh7UC1tgfLR6+7U++sMmrNUKfyUX8jugYCXQwV7ghOmA5sgX
2GEuZ9cmYCKY7bDsgRdNgTP2AnF025tBIJBZGM4agUmqnb3LwcdisNEwgXDBaGP3TmXKt9Ka9UUE
rlkzbBYXVDJ6wlKD6MQEA2X+4kavf4xl5yQXIKlS9qyPrLsqSJxA8wYBqGKuUi49AbK2vc3pCNwV
a0pWDIBYt003jYBmFQHSFkhFYisGKwkce1kl442MiGKiCXCX78SkP9uhrBHQL7sQ+aRtrkwKBCPX
gUxjGbcn/FYEbEz+9bLHl40EynJp+KQV22ZYnrcakXdkhxlsJew1joHxaAPeViNaN7tk24yntNxL
ZlzbFpvcKXegcSjnk4MIz0Txb2LGt4re3yHPjyeKThZO5ULlzDAejAE4W/zIm5KF3k4vNBW5TRuO
67iBbRMP8lLu4wUc123KOu0TdD3QXgBIweMPbdtCwrwD0ttyBNub2UkzALZAMOvH69HJV2jO5hqT
Lw6AxRIXjV7UmfOUL85wYbqHl0FUzGStvac0D2GCsMHWCVsyAowE/2aOGyXMfjYvDaKN26WTrLUr
bDn0bO5rNLSj9krCL1ymL8RQxXM1xBGl0sZPvcbZA8PRC9stzn2tPgKp35MSdqNBZYhSTEQMiCZY
egTbHHkQR35500FbA77AytjpPtX+KM2ailNPzjMHwpRTOSAsL6XscsBch6oBw68mUvtp4zfolHJd
bVG04q/wfsr9f7vr/917yGb7ej8HO6+Hk+ahHE4fqiauqy/tQvHTXQa2fp79fb/08wv9y8PjO58P
+cN//Ov+PqFDE1AJBXc1qtTHH63vsfp9OkDQdXx1gHj8XI8f+meXiffcW3PP9XXzAyW+BpfUlB9f
VO1xlnrPP1blD5TFSEuF2TFv9GJ8fmsEfn5zT0P589959cnvsiaFWnP6QPsvfT0AcEp/z71/d4UX
9259gJ/K8YaD2OOL09iLe4diC4ApOyJT++n1DxqC/+sZ4Cv7PePw3WVejYNj49SlOPJvjQObno41
xddH5B/yKHx3A9/NBVt+8ziYH3SOzYqhPt2nzDP/4nlgLnB0QvGtMffE64nL/f8/JX5zHFBiQ7/4
HlP4O5YEwwazJtny6fV6SRDTQgEO0MznYXqHw8DXqDwtWN/W8z88DNYH01SQ9xtQosWLpfbF0wCm
olmOSZYROVuPr/e2OvA0yJYAgd62OBgf8A3kNpXnx4Gv++Uw2B8UAldVQxe8H/F6b8PwvFF+T0n6
w48DgWtiJ4Dr83Sfrx8H7CAUzYBWhBjj8fW0GL2rxUE3LfvN9QJQIjuizqx4us/Xa6RCRgJmGYB/
Tz99XpPf1zDojgUA+rZZAWyq4//BOHz9ul/MCp4GEhrYLbRvVdU73DIt509YJHmmxFB8+75fjoP8
AawXuAS12ePr3e0Vz6sDWPRbnwc2XoX94mlxEJvw63HQDUFJ1N/nALC0v3UAqJ2gQhrGl23g9fLI
bmmq1CZ0Gp4H6L1tE84Po8z/8C7BfVJ7QAl1nh74Xy2PqoEFh/LlRPFed8s/YX3UENw4sKG/TvwX
84EaUtMN1aSv+04fh+d14Wm6vqGItD/ILAw2hOPXC4KKfFOXFUV5Wnne0Qb5eOePStO3rYgsCMD1
qEmfHgBxWnr5BNgcrtk7Ffm5nHp3M+ErG/1twwDGwExgxj/vkN8Ng4BfZCzGlKcZ996eg193qP+O
FVERAJJlwJIQr9c7IxsDq4RMifBtoXiXldLvBJu+O5u/AFnMD6alkA72Aj14OR+QZtt0ijm0/f6d
8Xc8LV9By6kfxPdzAR8GD9WPUM3f+oUvWN2vf/4KjfzmZPf4iwK9fHrvJ5hG/PsvrwbnEUt88cMv
2OLLP3++wV+/9Q8/1Jf/uQoeyn1552MPLCDc54+53SfgnYhPXoKIXyf5tw/yK8z16/z/2XU3mbAW
JJRoXkGiKr0sef02Oqcmnvy3vs1qH95//ht0Nn9ffrmaQIOpXp5ONW99g+XwP/9VSjjvZ6l0luVo
CL57mydk5a1vs3gIP//y/R08HU/feunJvtynw/71x35GQt587c9/xUhyE+Dt9N24PANvb36DrKyy
e+k/b/ef/xZKNw9JHn/+5dVbPRcm1OtvfS/8MH9kjPnlwi+aDOxZb32z7ef/9srPf73/cqUXVwcp
eevVVw/tw6t5/TxKVN9vvbRIjvxylRcfmu36rVc++PxX7Ae2ew8NOpNtxPwji75c9sVbsSG89a0m
zf2e9fhHNwI++Narf+WpfbnUiw//J6x5k8+/RJ9/+dHXyxnzrZ/9Zh+/WiqeHxx2+7de+SnS5ct1
vg7J41H7rdd+NIr5waX/hIkKVTZ9nKnStNqnP5qxj42Wn9/Bj/btr83DX+/mX5qCP/qz16WK+I27
+GFf/uV/AQAA//8=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DC7BE-DB94-49B7-B316-4059BB93AD13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449E8B-EFD9-4774-96D3-B957BFA579B3}">
      <dgm:prSet/>
      <dgm:spPr/>
      <dgm:t>
        <a:bodyPr/>
        <a:lstStyle/>
        <a:p>
          <a:r>
            <a:rPr lang="hu-HU" b="1" dirty="0"/>
            <a:t>Munkahelyteremtés vidéken</a:t>
          </a:r>
          <a:endParaRPr lang="en-US" dirty="0"/>
        </a:p>
      </dgm:t>
    </dgm:pt>
    <dgm:pt modelId="{E472DE4D-A887-464F-889D-52D122A7ADF3}" type="parTrans" cxnId="{2D38527A-4A12-4B48-B6ED-3D9A9BF1BDC7}">
      <dgm:prSet/>
      <dgm:spPr/>
      <dgm:t>
        <a:bodyPr/>
        <a:lstStyle/>
        <a:p>
          <a:endParaRPr lang="en-US"/>
        </a:p>
      </dgm:t>
    </dgm:pt>
    <dgm:pt modelId="{15181DE2-2482-4856-9A63-7B87F6DD6061}" type="sibTrans" cxnId="{2D38527A-4A12-4B48-B6ED-3D9A9BF1BDC7}">
      <dgm:prSet/>
      <dgm:spPr/>
      <dgm:t>
        <a:bodyPr/>
        <a:lstStyle/>
        <a:p>
          <a:endParaRPr lang="en-US"/>
        </a:p>
      </dgm:t>
    </dgm:pt>
    <dgm:pt modelId="{99C1391F-BE8D-4417-8AF1-02857107062D}">
      <dgm:prSet/>
      <dgm:spPr/>
      <dgm:t>
        <a:bodyPr/>
        <a:lstStyle/>
        <a:p>
          <a:r>
            <a:rPr lang="hu-HU" b="1"/>
            <a:t>Helyi vállalkozások támogatása</a:t>
          </a:r>
          <a:endParaRPr lang="en-US"/>
        </a:p>
      </dgm:t>
    </dgm:pt>
    <dgm:pt modelId="{80C9F124-5A2B-4547-9C8A-7F7A982AA4AA}" type="parTrans" cxnId="{1F1EE0C0-D4B2-4515-BC79-FE91908E945D}">
      <dgm:prSet/>
      <dgm:spPr/>
      <dgm:t>
        <a:bodyPr/>
        <a:lstStyle/>
        <a:p>
          <a:endParaRPr lang="en-US"/>
        </a:p>
      </dgm:t>
    </dgm:pt>
    <dgm:pt modelId="{04167410-6B7E-4F2C-9DD2-B037FFCC696B}" type="sibTrans" cxnId="{1F1EE0C0-D4B2-4515-BC79-FE91908E945D}">
      <dgm:prSet/>
      <dgm:spPr/>
      <dgm:t>
        <a:bodyPr/>
        <a:lstStyle/>
        <a:p>
          <a:endParaRPr lang="en-US"/>
        </a:p>
      </dgm:t>
    </dgm:pt>
    <dgm:pt modelId="{7C879349-61F2-49B7-BBB2-F39413FCB99D}">
      <dgm:prSet/>
      <dgm:spPr/>
      <dgm:t>
        <a:bodyPr/>
        <a:lstStyle/>
        <a:p>
          <a:r>
            <a:rPr lang="hu-HU" b="1"/>
            <a:t>Turizmus és helyi gazdaság fellendítése</a:t>
          </a:r>
          <a:endParaRPr lang="en-US"/>
        </a:p>
      </dgm:t>
    </dgm:pt>
    <dgm:pt modelId="{2DAC8B28-EC88-4749-B336-8B8E936CBAD0}" type="parTrans" cxnId="{235F4109-98A3-41F5-8680-5061D61107D8}">
      <dgm:prSet/>
      <dgm:spPr/>
      <dgm:t>
        <a:bodyPr/>
        <a:lstStyle/>
        <a:p>
          <a:endParaRPr lang="en-US"/>
        </a:p>
      </dgm:t>
    </dgm:pt>
    <dgm:pt modelId="{DDC7A344-AB43-4C76-A19D-93F4DF1D77D8}" type="sibTrans" cxnId="{235F4109-98A3-41F5-8680-5061D61107D8}">
      <dgm:prSet/>
      <dgm:spPr/>
      <dgm:t>
        <a:bodyPr/>
        <a:lstStyle/>
        <a:p>
          <a:endParaRPr lang="en-US"/>
        </a:p>
      </dgm:t>
    </dgm:pt>
    <dgm:pt modelId="{A1E78737-7016-476E-9BB4-002465FEAE6D}">
      <dgm:prSet/>
      <dgm:spPr/>
      <dgm:t>
        <a:bodyPr/>
        <a:lstStyle/>
        <a:p>
          <a:r>
            <a:rPr lang="hu-HU" b="1"/>
            <a:t>Környezetvédelmi előnyök (rövid ellátási lánc)</a:t>
          </a:r>
          <a:endParaRPr lang="en-US"/>
        </a:p>
      </dgm:t>
    </dgm:pt>
    <dgm:pt modelId="{BD9C6A3F-3A97-4D5B-8CDE-70368226CA69}" type="parTrans" cxnId="{D42917F0-3F9E-4C4A-AABC-ADCE19CE26F0}">
      <dgm:prSet/>
      <dgm:spPr/>
      <dgm:t>
        <a:bodyPr/>
        <a:lstStyle/>
        <a:p>
          <a:endParaRPr lang="en-US"/>
        </a:p>
      </dgm:t>
    </dgm:pt>
    <dgm:pt modelId="{9ECE88A5-766E-4FA1-AD71-C8010F0D9DCF}" type="sibTrans" cxnId="{D42917F0-3F9E-4C4A-AABC-ADCE19CE26F0}">
      <dgm:prSet/>
      <dgm:spPr/>
      <dgm:t>
        <a:bodyPr/>
        <a:lstStyle/>
        <a:p>
          <a:endParaRPr lang="en-US"/>
        </a:p>
      </dgm:t>
    </dgm:pt>
    <dgm:pt modelId="{13E5AACB-C6F4-436E-B1AB-63D7F0BC53F8}">
      <dgm:prSet/>
      <dgm:spPr/>
      <dgm:t>
        <a:bodyPr/>
        <a:lstStyle/>
        <a:p>
          <a:r>
            <a:rPr lang="hu-HU" b="1"/>
            <a:t>Elköltött pénz helyben marad</a:t>
          </a:r>
          <a:endParaRPr lang="en-US"/>
        </a:p>
      </dgm:t>
    </dgm:pt>
    <dgm:pt modelId="{91C1DA25-9620-418E-9B64-77042F736391}" type="parTrans" cxnId="{93E9AF6A-AB74-4B6C-BA05-51B24C84B71B}">
      <dgm:prSet/>
      <dgm:spPr/>
      <dgm:t>
        <a:bodyPr/>
        <a:lstStyle/>
        <a:p>
          <a:endParaRPr lang="en-US"/>
        </a:p>
      </dgm:t>
    </dgm:pt>
    <dgm:pt modelId="{CF41E518-9CB9-4E4C-A66E-99EB733290AD}" type="sibTrans" cxnId="{93E9AF6A-AB74-4B6C-BA05-51B24C84B71B}">
      <dgm:prSet/>
      <dgm:spPr/>
      <dgm:t>
        <a:bodyPr/>
        <a:lstStyle/>
        <a:p>
          <a:endParaRPr lang="en-US"/>
        </a:p>
      </dgm:t>
    </dgm:pt>
    <dgm:pt modelId="{2E8C7FE9-0B50-446F-966C-048715EC82B2}">
      <dgm:prSet/>
      <dgm:spPr/>
      <dgm:t>
        <a:bodyPr/>
        <a:lstStyle/>
        <a:p>
          <a:r>
            <a:rPr lang="hu-HU" b="1"/>
            <a:t>Együttműködéseket erősítheti</a:t>
          </a:r>
          <a:endParaRPr lang="en-US"/>
        </a:p>
      </dgm:t>
    </dgm:pt>
    <dgm:pt modelId="{0514BF06-D0F4-4B30-9AD0-58E98BA8E1C1}" type="parTrans" cxnId="{DF142265-D0D4-4FA2-8A4D-6AEBF3003C5B}">
      <dgm:prSet/>
      <dgm:spPr/>
      <dgm:t>
        <a:bodyPr/>
        <a:lstStyle/>
        <a:p>
          <a:endParaRPr lang="en-US"/>
        </a:p>
      </dgm:t>
    </dgm:pt>
    <dgm:pt modelId="{2C16E021-5256-4D39-8ECF-2DD37F40413E}" type="sibTrans" cxnId="{DF142265-D0D4-4FA2-8A4D-6AEBF3003C5B}">
      <dgm:prSet/>
      <dgm:spPr/>
      <dgm:t>
        <a:bodyPr/>
        <a:lstStyle/>
        <a:p>
          <a:endParaRPr lang="en-US"/>
        </a:p>
      </dgm:t>
    </dgm:pt>
    <dgm:pt modelId="{325A0D74-5DB2-4AA7-8B57-1B7F01F7D886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A helyi termékek előállítása és a turizmus kölcsönösen erősíthetik egymás</a:t>
          </a:r>
          <a:endParaRPr lang="en-US" dirty="0"/>
        </a:p>
      </dgm:t>
    </dgm:pt>
    <dgm:pt modelId="{5736F81F-7E07-4147-938E-27D7D09BD748}" type="parTrans" cxnId="{C608EB1D-6F52-448F-B0B6-E6139236A439}">
      <dgm:prSet/>
      <dgm:spPr/>
      <dgm:t>
        <a:bodyPr/>
        <a:lstStyle/>
        <a:p>
          <a:endParaRPr lang="en-US"/>
        </a:p>
      </dgm:t>
    </dgm:pt>
    <dgm:pt modelId="{AC4A7F2D-5DEB-4DC4-B7B3-C788B71C8825}" type="sibTrans" cxnId="{C608EB1D-6F52-448F-B0B6-E6139236A439}">
      <dgm:prSet/>
      <dgm:spPr/>
      <dgm:t>
        <a:bodyPr/>
        <a:lstStyle/>
        <a:p>
          <a:endParaRPr lang="en-US"/>
        </a:p>
      </dgm:t>
    </dgm:pt>
    <dgm:pt modelId="{1F71C280-DAE6-4D0C-B48D-C60167C11190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A helyi termékek előállítói legtöbbször tehát maguk is szolgáltatnak,   vendéget fogadnak – ajánlási rendszer</a:t>
          </a:r>
          <a:endParaRPr lang="en-US" dirty="0"/>
        </a:p>
      </dgm:t>
    </dgm:pt>
    <dgm:pt modelId="{F65F4470-2877-4541-A9FE-201F79054FBC}" type="parTrans" cxnId="{5A1C95EE-800B-4C73-88A4-7E01E06D820E}">
      <dgm:prSet/>
      <dgm:spPr/>
      <dgm:t>
        <a:bodyPr/>
        <a:lstStyle/>
        <a:p>
          <a:endParaRPr lang="en-US"/>
        </a:p>
      </dgm:t>
    </dgm:pt>
    <dgm:pt modelId="{DEA0FDDA-38A6-4EE9-850E-D67D47F6EC5D}" type="sibTrans" cxnId="{5A1C95EE-800B-4C73-88A4-7E01E06D820E}">
      <dgm:prSet/>
      <dgm:spPr/>
      <dgm:t>
        <a:bodyPr/>
        <a:lstStyle/>
        <a:p>
          <a:endParaRPr lang="en-US"/>
        </a:p>
      </dgm:t>
    </dgm:pt>
    <dgm:pt modelId="{31634B05-2D19-401A-B952-594B382B514E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hu-HU" dirty="0"/>
            <a:t>Együttműködnek az alapanyagok biztosításában</a:t>
          </a:r>
          <a:endParaRPr lang="en-US" dirty="0"/>
        </a:p>
      </dgm:t>
    </dgm:pt>
    <dgm:pt modelId="{12E7EABC-142D-4C2D-A8AD-39ADB459E1FF}" type="parTrans" cxnId="{BB6A8595-68FD-41F1-B104-F3AE4CD2D4DF}">
      <dgm:prSet/>
      <dgm:spPr/>
      <dgm:t>
        <a:bodyPr/>
        <a:lstStyle/>
        <a:p>
          <a:endParaRPr lang="en-US"/>
        </a:p>
      </dgm:t>
    </dgm:pt>
    <dgm:pt modelId="{DF448C3D-3F62-4D71-9D40-75148803A875}" type="sibTrans" cxnId="{BB6A8595-68FD-41F1-B104-F3AE4CD2D4DF}">
      <dgm:prSet/>
      <dgm:spPr/>
      <dgm:t>
        <a:bodyPr/>
        <a:lstStyle/>
        <a:p>
          <a:endParaRPr lang="en-US"/>
        </a:p>
      </dgm:t>
    </dgm:pt>
    <dgm:pt modelId="{4D46A407-D5CA-44AD-8494-9A00BCE5F62F}" type="pres">
      <dgm:prSet presAssocID="{07CDC7BE-DB94-49B7-B316-4059BB93AD13}" presName="linear" presStyleCnt="0">
        <dgm:presLayoutVars>
          <dgm:dir/>
          <dgm:animLvl val="lvl"/>
          <dgm:resizeHandles val="exact"/>
        </dgm:presLayoutVars>
      </dgm:prSet>
      <dgm:spPr/>
    </dgm:pt>
    <dgm:pt modelId="{ADE5CAC4-F5A1-437A-AF48-2B17D63D4F90}" type="pres">
      <dgm:prSet presAssocID="{60449E8B-EFD9-4774-96D3-B957BFA579B3}" presName="parentLin" presStyleCnt="0"/>
      <dgm:spPr/>
    </dgm:pt>
    <dgm:pt modelId="{B07E8D2A-84CF-4B6B-A5F3-CC2F925E8314}" type="pres">
      <dgm:prSet presAssocID="{60449E8B-EFD9-4774-96D3-B957BFA579B3}" presName="parentLeftMargin" presStyleLbl="node1" presStyleIdx="0" presStyleCnt="6"/>
      <dgm:spPr/>
    </dgm:pt>
    <dgm:pt modelId="{2C1EFA66-B2B1-4618-A07C-63AFD4D45225}" type="pres">
      <dgm:prSet presAssocID="{60449E8B-EFD9-4774-96D3-B957BFA579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688A7B6-CB5A-4342-A4CB-99A620EDBED5}" type="pres">
      <dgm:prSet presAssocID="{60449E8B-EFD9-4774-96D3-B957BFA579B3}" presName="negativeSpace" presStyleCnt="0"/>
      <dgm:spPr/>
    </dgm:pt>
    <dgm:pt modelId="{8D1EBDAD-F001-427B-A55F-A09E9E907537}" type="pres">
      <dgm:prSet presAssocID="{60449E8B-EFD9-4774-96D3-B957BFA579B3}" presName="childText" presStyleLbl="conFgAcc1" presStyleIdx="0" presStyleCnt="6">
        <dgm:presLayoutVars>
          <dgm:bulletEnabled val="1"/>
        </dgm:presLayoutVars>
      </dgm:prSet>
      <dgm:spPr/>
    </dgm:pt>
    <dgm:pt modelId="{2AEB5962-39EA-402C-94B0-66F152098D81}" type="pres">
      <dgm:prSet presAssocID="{15181DE2-2482-4856-9A63-7B87F6DD6061}" presName="spaceBetweenRectangles" presStyleCnt="0"/>
      <dgm:spPr/>
    </dgm:pt>
    <dgm:pt modelId="{86C5B7E0-8EDA-41A5-B6D5-E91B86C9C6F0}" type="pres">
      <dgm:prSet presAssocID="{99C1391F-BE8D-4417-8AF1-02857107062D}" presName="parentLin" presStyleCnt="0"/>
      <dgm:spPr/>
    </dgm:pt>
    <dgm:pt modelId="{903613B4-B505-495C-B9C0-8A6A6AA467B3}" type="pres">
      <dgm:prSet presAssocID="{99C1391F-BE8D-4417-8AF1-02857107062D}" presName="parentLeftMargin" presStyleLbl="node1" presStyleIdx="0" presStyleCnt="6"/>
      <dgm:spPr/>
    </dgm:pt>
    <dgm:pt modelId="{2534A5C5-99A6-48C0-94F5-978670203F79}" type="pres">
      <dgm:prSet presAssocID="{99C1391F-BE8D-4417-8AF1-02857107062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397ECA6-B9C7-4422-903B-44819028A672}" type="pres">
      <dgm:prSet presAssocID="{99C1391F-BE8D-4417-8AF1-02857107062D}" presName="negativeSpace" presStyleCnt="0"/>
      <dgm:spPr/>
    </dgm:pt>
    <dgm:pt modelId="{DD179D04-60A6-48D8-9800-BAA5DD2453F2}" type="pres">
      <dgm:prSet presAssocID="{99C1391F-BE8D-4417-8AF1-02857107062D}" presName="childText" presStyleLbl="conFgAcc1" presStyleIdx="1" presStyleCnt="6">
        <dgm:presLayoutVars>
          <dgm:bulletEnabled val="1"/>
        </dgm:presLayoutVars>
      </dgm:prSet>
      <dgm:spPr/>
    </dgm:pt>
    <dgm:pt modelId="{7CB71FE6-3BB3-4EC9-9476-D56D70D1ECB4}" type="pres">
      <dgm:prSet presAssocID="{04167410-6B7E-4F2C-9DD2-B037FFCC696B}" presName="spaceBetweenRectangles" presStyleCnt="0"/>
      <dgm:spPr/>
    </dgm:pt>
    <dgm:pt modelId="{725D3C9F-F571-43BA-836E-6DA9F3EB6AA9}" type="pres">
      <dgm:prSet presAssocID="{7C879349-61F2-49B7-BBB2-F39413FCB99D}" presName="parentLin" presStyleCnt="0"/>
      <dgm:spPr/>
    </dgm:pt>
    <dgm:pt modelId="{DB534A0A-5D2E-460A-B2C6-D02327C23BAC}" type="pres">
      <dgm:prSet presAssocID="{7C879349-61F2-49B7-BBB2-F39413FCB99D}" presName="parentLeftMargin" presStyleLbl="node1" presStyleIdx="1" presStyleCnt="6"/>
      <dgm:spPr/>
    </dgm:pt>
    <dgm:pt modelId="{5A6D19C9-E87D-4083-937E-4F8BBB009639}" type="pres">
      <dgm:prSet presAssocID="{7C879349-61F2-49B7-BBB2-F39413FCB99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5E830BD-CE47-4EB3-9925-B2C1BAB766EE}" type="pres">
      <dgm:prSet presAssocID="{7C879349-61F2-49B7-BBB2-F39413FCB99D}" presName="negativeSpace" presStyleCnt="0"/>
      <dgm:spPr/>
    </dgm:pt>
    <dgm:pt modelId="{1456EA15-7AB5-4C03-ABE8-1F31D11EAD09}" type="pres">
      <dgm:prSet presAssocID="{7C879349-61F2-49B7-BBB2-F39413FCB99D}" presName="childText" presStyleLbl="conFgAcc1" presStyleIdx="2" presStyleCnt="6">
        <dgm:presLayoutVars>
          <dgm:bulletEnabled val="1"/>
        </dgm:presLayoutVars>
      </dgm:prSet>
      <dgm:spPr/>
    </dgm:pt>
    <dgm:pt modelId="{E0585786-580D-450D-84C7-96C18576DEED}" type="pres">
      <dgm:prSet presAssocID="{DDC7A344-AB43-4C76-A19D-93F4DF1D77D8}" presName="spaceBetweenRectangles" presStyleCnt="0"/>
      <dgm:spPr/>
    </dgm:pt>
    <dgm:pt modelId="{F4B15CE6-84B4-4AFF-B61A-03140690223B}" type="pres">
      <dgm:prSet presAssocID="{A1E78737-7016-476E-9BB4-002465FEAE6D}" presName="parentLin" presStyleCnt="0"/>
      <dgm:spPr/>
    </dgm:pt>
    <dgm:pt modelId="{4C660C69-31AE-4A16-A239-F06270FEEC61}" type="pres">
      <dgm:prSet presAssocID="{A1E78737-7016-476E-9BB4-002465FEAE6D}" presName="parentLeftMargin" presStyleLbl="node1" presStyleIdx="2" presStyleCnt="6"/>
      <dgm:spPr/>
    </dgm:pt>
    <dgm:pt modelId="{B170C320-1557-434C-A056-FED1A60A2873}" type="pres">
      <dgm:prSet presAssocID="{A1E78737-7016-476E-9BB4-002465FEAE6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E306F7C-6279-407F-93B1-5CC416DAF4CA}" type="pres">
      <dgm:prSet presAssocID="{A1E78737-7016-476E-9BB4-002465FEAE6D}" presName="negativeSpace" presStyleCnt="0"/>
      <dgm:spPr/>
    </dgm:pt>
    <dgm:pt modelId="{66220317-DD26-4C50-874F-C4E22A638E17}" type="pres">
      <dgm:prSet presAssocID="{A1E78737-7016-476E-9BB4-002465FEAE6D}" presName="childText" presStyleLbl="conFgAcc1" presStyleIdx="3" presStyleCnt="6">
        <dgm:presLayoutVars>
          <dgm:bulletEnabled val="1"/>
        </dgm:presLayoutVars>
      </dgm:prSet>
      <dgm:spPr/>
    </dgm:pt>
    <dgm:pt modelId="{03F2FBFA-3F3F-4F54-B085-FB6526B7A296}" type="pres">
      <dgm:prSet presAssocID="{9ECE88A5-766E-4FA1-AD71-C8010F0D9DCF}" presName="spaceBetweenRectangles" presStyleCnt="0"/>
      <dgm:spPr/>
    </dgm:pt>
    <dgm:pt modelId="{D5A19AE1-A035-4ED0-9717-D3E87F536A37}" type="pres">
      <dgm:prSet presAssocID="{13E5AACB-C6F4-436E-B1AB-63D7F0BC53F8}" presName="parentLin" presStyleCnt="0"/>
      <dgm:spPr/>
    </dgm:pt>
    <dgm:pt modelId="{C16CDBE6-66ED-4DE4-8F2D-F3F1649790D1}" type="pres">
      <dgm:prSet presAssocID="{13E5AACB-C6F4-436E-B1AB-63D7F0BC53F8}" presName="parentLeftMargin" presStyleLbl="node1" presStyleIdx="3" presStyleCnt="6"/>
      <dgm:spPr/>
    </dgm:pt>
    <dgm:pt modelId="{80E06C39-A159-4E96-8770-1590E7C4F016}" type="pres">
      <dgm:prSet presAssocID="{13E5AACB-C6F4-436E-B1AB-63D7F0BC53F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4E3401D-8929-4DB7-8FB6-331412DA1487}" type="pres">
      <dgm:prSet presAssocID="{13E5AACB-C6F4-436E-B1AB-63D7F0BC53F8}" presName="negativeSpace" presStyleCnt="0"/>
      <dgm:spPr/>
    </dgm:pt>
    <dgm:pt modelId="{9F7D2D37-2E7F-4446-A844-F2FFEC7BF12C}" type="pres">
      <dgm:prSet presAssocID="{13E5AACB-C6F4-436E-B1AB-63D7F0BC53F8}" presName="childText" presStyleLbl="conFgAcc1" presStyleIdx="4" presStyleCnt="6">
        <dgm:presLayoutVars>
          <dgm:bulletEnabled val="1"/>
        </dgm:presLayoutVars>
      </dgm:prSet>
      <dgm:spPr/>
    </dgm:pt>
    <dgm:pt modelId="{C70C7A79-AC9C-4AA0-B3F2-EC5CCCD27D60}" type="pres">
      <dgm:prSet presAssocID="{CF41E518-9CB9-4E4C-A66E-99EB733290AD}" presName="spaceBetweenRectangles" presStyleCnt="0"/>
      <dgm:spPr/>
    </dgm:pt>
    <dgm:pt modelId="{C9F5515B-EC13-4709-B922-C6EB8B8F2E64}" type="pres">
      <dgm:prSet presAssocID="{2E8C7FE9-0B50-446F-966C-048715EC82B2}" presName="parentLin" presStyleCnt="0"/>
      <dgm:spPr/>
    </dgm:pt>
    <dgm:pt modelId="{AD531E98-F64E-4419-8AEB-F0C091D8ED79}" type="pres">
      <dgm:prSet presAssocID="{2E8C7FE9-0B50-446F-966C-048715EC82B2}" presName="parentLeftMargin" presStyleLbl="node1" presStyleIdx="4" presStyleCnt="6"/>
      <dgm:spPr/>
    </dgm:pt>
    <dgm:pt modelId="{BB784757-DA7C-43F5-AE9C-18A34A59D9EE}" type="pres">
      <dgm:prSet presAssocID="{2E8C7FE9-0B50-446F-966C-048715EC82B2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27AC1CE-8750-4F36-8749-62C4A788E46A}" type="pres">
      <dgm:prSet presAssocID="{2E8C7FE9-0B50-446F-966C-048715EC82B2}" presName="negativeSpace" presStyleCnt="0"/>
      <dgm:spPr/>
    </dgm:pt>
    <dgm:pt modelId="{3DFBF8E0-BDD7-4DA3-9BF1-B90D36CC7FCD}" type="pres">
      <dgm:prSet presAssocID="{2E8C7FE9-0B50-446F-966C-048715EC82B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35F4109-98A3-41F5-8680-5061D61107D8}" srcId="{07CDC7BE-DB94-49B7-B316-4059BB93AD13}" destId="{7C879349-61F2-49B7-BBB2-F39413FCB99D}" srcOrd="2" destOrd="0" parTransId="{2DAC8B28-EC88-4749-B336-8B8E936CBAD0}" sibTransId="{DDC7A344-AB43-4C76-A19D-93F4DF1D77D8}"/>
    <dgm:cxn modelId="{D8770417-C9D2-4BFE-A602-EC33CFBC85A2}" type="presOf" srcId="{99C1391F-BE8D-4417-8AF1-02857107062D}" destId="{903613B4-B505-495C-B9C0-8A6A6AA467B3}" srcOrd="0" destOrd="0" presId="urn:microsoft.com/office/officeart/2005/8/layout/list1"/>
    <dgm:cxn modelId="{C608EB1D-6F52-448F-B0B6-E6139236A439}" srcId="{2E8C7FE9-0B50-446F-966C-048715EC82B2}" destId="{325A0D74-5DB2-4AA7-8B57-1B7F01F7D886}" srcOrd="0" destOrd="0" parTransId="{5736F81F-7E07-4147-938E-27D7D09BD748}" sibTransId="{AC4A7F2D-5DEB-4DC4-B7B3-C788B71C8825}"/>
    <dgm:cxn modelId="{BB9C6637-83F7-48D1-A861-9D5C52268B0A}" type="presOf" srcId="{60449E8B-EFD9-4774-96D3-B957BFA579B3}" destId="{2C1EFA66-B2B1-4618-A07C-63AFD4D45225}" srcOrd="1" destOrd="0" presId="urn:microsoft.com/office/officeart/2005/8/layout/list1"/>
    <dgm:cxn modelId="{F3A2CA44-1024-4E61-8A92-019FF6690C8E}" type="presOf" srcId="{2E8C7FE9-0B50-446F-966C-048715EC82B2}" destId="{BB784757-DA7C-43F5-AE9C-18A34A59D9EE}" srcOrd="1" destOrd="0" presId="urn:microsoft.com/office/officeart/2005/8/layout/list1"/>
    <dgm:cxn modelId="{DF142265-D0D4-4FA2-8A4D-6AEBF3003C5B}" srcId="{07CDC7BE-DB94-49B7-B316-4059BB93AD13}" destId="{2E8C7FE9-0B50-446F-966C-048715EC82B2}" srcOrd="5" destOrd="0" parTransId="{0514BF06-D0F4-4B30-9AD0-58E98BA8E1C1}" sibTransId="{2C16E021-5256-4D39-8ECF-2DD37F40413E}"/>
    <dgm:cxn modelId="{25B4EF45-DDF3-4403-9F0B-2C63CA5E79A5}" type="presOf" srcId="{A1E78737-7016-476E-9BB4-002465FEAE6D}" destId="{4C660C69-31AE-4A16-A239-F06270FEEC61}" srcOrd="0" destOrd="0" presId="urn:microsoft.com/office/officeart/2005/8/layout/list1"/>
    <dgm:cxn modelId="{D3E56267-6828-4EC7-8EDC-BBC5698AA19B}" type="presOf" srcId="{1F71C280-DAE6-4D0C-B48D-C60167C11190}" destId="{3DFBF8E0-BDD7-4DA3-9BF1-B90D36CC7FCD}" srcOrd="0" destOrd="1" presId="urn:microsoft.com/office/officeart/2005/8/layout/list1"/>
    <dgm:cxn modelId="{93E9AF6A-AB74-4B6C-BA05-51B24C84B71B}" srcId="{07CDC7BE-DB94-49B7-B316-4059BB93AD13}" destId="{13E5AACB-C6F4-436E-B1AB-63D7F0BC53F8}" srcOrd="4" destOrd="0" parTransId="{91C1DA25-9620-418E-9B64-77042F736391}" sibTransId="{CF41E518-9CB9-4E4C-A66E-99EB733290AD}"/>
    <dgm:cxn modelId="{2D38527A-4A12-4B48-B6ED-3D9A9BF1BDC7}" srcId="{07CDC7BE-DB94-49B7-B316-4059BB93AD13}" destId="{60449E8B-EFD9-4774-96D3-B957BFA579B3}" srcOrd="0" destOrd="0" parTransId="{E472DE4D-A887-464F-889D-52D122A7ADF3}" sibTransId="{15181DE2-2482-4856-9A63-7B87F6DD6061}"/>
    <dgm:cxn modelId="{52C97884-3EDB-4EA4-834F-8F453CB49AA6}" type="presOf" srcId="{99C1391F-BE8D-4417-8AF1-02857107062D}" destId="{2534A5C5-99A6-48C0-94F5-978670203F79}" srcOrd="1" destOrd="0" presId="urn:microsoft.com/office/officeart/2005/8/layout/list1"/>
    <dgm:cxn modelId="{BB6A8595-68FD-41F1-B104-F3AE4CD2D4DF}" srcId="{2E8C7FE9-0B50-446F-966C-048715EC82B2}" destId="{31634B05-2D19-401A-B952-594B382B514E}" srcOrd="2" destOrd="0" parTransId="{12E7EABC-142D-4C2D-A8AD-39ADB459E1FF}" sibTransId="{DF448C3D-3F62-4D71-9D40-75148803A875}"/>
    <dgm:cxn modelId="{464AAC9B-1C6A-40C8-A51B-D92F9AE8F7FE}" type="presOf" srcId="{13E5AACB-C6F4-436E-B1AB-63D7F0BC53F8}" destId="{C16CDBE6-66ED-4DE4-8F2D-F3F1649790D1}" srcOrd="0" destOrd="0" presId="urn:microsoft.com/office/officeart/2005/8/layout/list1"/>
    <dgm:cxn modelId="{1F1EE0C0-D4B2-4515-BC79-FE91908E945D}" srcId="{07CDC7BE-DB94-49B7-B316-4059BB93AD13}" destId="{99C1391F-BE8D-4417-8AF1-02857107062D}" srcOrd="1" destOrd="0" parTransId="{80C9F124-5A2B-4547-9C8A-7F7A982AA4AA}" sibTransId="{04167410-6B7E-4F2C-9DD2-B037FFCC696B}"/>
    <dgm:cxn modelId="{319FCEC2-6DBF-4D00-8A6E-50FB1EBE61C8}" type="presOf" srcId="{31634B05-2D19-401A-B952-594B382B514E}" destId="{3DFBF8E0-BDD7-4DA3-9BF1-B90D36CC7FCD}" srcOrd="0" destOrd="2" presId="urn:microsoft.com/office/officeart/2005/8/layout/list1"/>
    <dgm:cxn modelId="{8F0B0CCD-32FB-42C0-A7CB-94F68F23CECD}" type="presOf" srcId="{13E5AACB-C6F4-436E-B1AB-63D7F0BC53F8}" destId="{80E06C39-A159-4E96-8770-1590E7C4F016}" srcOrd="1" destOrd="0" presId="urn:microsoft.com/office/officeart/2005/8/layout/list1"/>
    <dgm:cxn modelId="{72442CCE-905E-40A0-801C-26E8B5B9CA0D}" type="presOf" srcId="{2E8C7FE9-0B50-446F-966C-048715EC82B2}" destId="{AD531E98-F64E-4419-8AEB-F0C091D8ED79}" srcOrd="0" destOrd="0" presId="urn:microsoft.com/office/officeart/2005/8/layout/list1"/>
    <dgm:cxn modelId="{E9B22ED5-85C9-4A60-8BF5-19395E606031}" type="presOf" srcId="{325A0D74-5DB2-4AA7-8B57-1B7F01F7D886}" destId="{3DFBF8E0-BDD7-4DA3-9BF1-B90D36CC7FCD}" srcOrd="0" destOrd="0" presId="urn:microsoft.com/office/officeart/2005/8/layout/list1"/>
    <dgm:cxn modelId="{C63F71D9-B37F-47A0-BDDF-91A39CFE39CD}" type="presOf" srcId="{7C879349-61F2-49B7-BBB2-F39413FCB99D}" destId="{5A6D19C9-E87D-4083-937E-4F8BBB009639}" srcOrd="1" destOrd="0" presId="urn:microsoft.com/office/officeart/2005/8/layout/list1"/>
    <dgm:cxn modelId="{F7515ADD-DFEB-4845-B187-E3B5B6858F10}" type="presOf" srcId="{07CDC7BE-DB94-49B7-B316-4059BB93AD13}" destId="{4D46A407-D5CA-44AD-8494-9A00BCE5F62F}" srcOrd="0" destOrd="0" presId="urn:microsoft.com/office/officeart/2005/8/layout/list1"/>
    <dgm:cxn modelId="{701BF3E2-EEEB-49EF-BCBC-F8548C7231BC}" type="presOf" srcId="{A1E78737-7016-476E-9BB4-002465FEAE6D}" destId="{B170C320-1557-434C-A056-FED1A60A2873}" srcOrd="1" destOrd="0" presId="urn:microsoft.com/office/officeart/2005/8/layout/list1"/>
    <dgm:cxn modelId="{BD8906ED-D3AC-42DB-8D07-5A81718A3EDB}" type="presOf" srcId="{7C879349-61F2-49B7-BBB2-F39413FCB99D}" destId="{DB534A0A-5D2E-460A-B2C6-D02327C23BAC}" srcOrd="0" destOrd="0" presId="urn:microsoft.com/office/officeart/2005/8/layout/list1"/>
    <dgm:cxn modelId="{5A1C95EE-800B-4C73-88A4-7E01E06D820E}" srcId="{2E8C7FE9-0B50-446F-966C-048715EC82B2}" destId="{1F71C280-DAE6-4D0C-B48D-C60167C11190}" srcOrd="1" destOrd="0" parTransId="{F65F4470-2877-4541-A9FE-201F79054FBC}" sibTransId="{DEA0FDDA-38A6-4EE9-850E-D67D47F6EC5D}"/>
    <dgm:cxn modelId="{D42917F0-3F9E-4C4A-AABC-ADCE19CE26F0}" srcId="{07CDC7BE-DB94-49B7-B316-4059BB93AD13}" destId="{A1E78737-7016-476E-9BB4-002465FEAE6D}" srcOrd="3" destOrd="0" parTransId="{BD9C6A3F-3A97-4D5B-8CDE-70368226CA69}" sibTransId="{9ECE88A5-766E-4FA1-AD71-C8010F0D9DCF}"/>
    <dgm:cxn modelId="{8F9281FD-81E0-466A-B7A3-6BBBA91F2105}" type="presOf" srcId="{60449E8B-EFD9-4774-96D3-B957BFA579B3}" destId="{B07E8D2A-84CF-4B6B-A5F3-CC2F925E8314}" srcOrd="0" destOrd="0" presId="urn:microsoft.com/office/officeart/2005/8/layout/list1"/>
    <dgm:cxn modelId="{BA6EE6AA-6C2E-4BFB-ADD2-4A0C18A838B1}" type="presParOf" srcId="{4D46A407-D5CA-44AD-8494-9A00BCE5F62F}" destId="{ADE5CAC4-F5A1-437A-AF48-2B17D63D4F90}" srcOrd="0" destOrd="0" presId="urn:microsoft.com/office/officeart/2005/8/layout/list1"/>
    <dgm:cxn modelId="{535151FA-F330-42CE-8D34-FA76960AD1EC}" type="presParOf" srcId="{ADE5CAC4-F5A1-437A-AF48-2B17D63D4F90}" destId="{B07E8D2A-84CF-4B6B-A5F3-CC2F925E8314}" srcOrd="0" destOrd="0" presId="urn:microsoft.com/office/officeart/2005/8/layout/list1"/>
    <dgm:cxn modelId="{DFB8B017-FB8E-4BA4-B7D2-370D5B1ACC3E}" type="presParOf" srcId="{ADE5CAC4-F5A1-437A-AF48-2B17D63D4F90}" destId="{2C1EFA66-B2B1-4618-A07C-63AFD4D45225}" srcOrd="1" destOrd="0" presId="urn:microsoft.com/office/officeart/2005/8/layout/list1"/>
    <dgm:cxn modelId="{36C2D460-FCDD-43FF-B744-C0AA417C3D85}" type="presParOf" srcId="{4D46A407-D5CA-44AD-8494-9A00BCE5F62F}" destId="{4688A7B6-CB5A-4342-A4CB-99A620EDBED5}" srcOrd="1" destOrd="0" presId="urn:microsoft.com/office/officeart/2005/8/layout/list1"/>
    <dgm:cxn modelId="{3B8B7506-6920-4076-809B-2D847A0BFA0D}" type="presParOf" srcId="{4D46A407-D5CA-44AD-8494-9A00BCE5F62F}" destId="{8D1EBDAD-F001-427B-A55F-A09E9E907537}" srcOrd="2" destOrd="0" presId="urn:microsoft.com/office/officeart/2005/8/layout/list1"/>
    <dgm:cxn modelId="{5B73680A-CCA0-4E11-A757-67FD37411433}" type="presParOf" srcId="{4D46A407-D5CA-44AD-8494-9A00BCE5F62F}" destId="{2AEB5962-39EA-402C-94B0-66F152098D81}" srcOrd="3" destOrd="0" presId="urn:microsoft.com/office/officeart/2005/8/layout/list1"/>
    <dgm:cxn modelId="{CC8B955F-3BCD-46C3-8A58-BB4FEA886778}" type="presParOf" srcId="{4D46A407-D5CA-44AD-8494-9A00BCE5F62F}" destId="{86C5B7E0-8EDA-41A5-B6D5-E91B86C9C6F0}" srcOrd="4" destOrd="0" presId="urn:microsoft.com/office/officeart/2005/8/layout/list1"/>
    <dgm:cxn modelId="{085A6C71-A223-4CA3-9E8C-0F4F04EF6C47}" type="presParOf" srcId="{86C5B7E0-8EDA-41A5-B6D5-E91B86C9C6F0}" destId="{903613B4-B505-495C-B9C0-8A6A6AA467B3}" srcOrd="0" destOrd="0" presId="urn:microsoft.com/office/officeart/2005/8/layout/list1"/>
    <dgm:cxn modelId="{63C9D5FA-4021-41AC-A23E-019749724272}" type="presParOf" srcId="{86C5B7E0-8EDA-41A5-B6D5-E91B86C9C6F0}" destId="{2534A5C5-99A6-48C0-94F5-978670203F79}" srcOrd="1" destOrd="0" presId="urn:microsoft.com/office/officeart/2005/8/layout/list1"/>
    <dgm:cxn modelId="{20E20A71-DD98-4354-8B03-7C6114584DC0}" type="presParOf" srcId="{4D46A407-D5CA-44AD-8494-9A00BCE5F62F}" destId="{9397ECA6-B9C7-4422-903B-44819028A672}" srcOrd="5" destOrd="0" presId="urn:microsoft.com/office/officeart/2005/8/layout/list1"/>
    <dgm:cxn modelId="{D83B00E0-B228-46DF-A5B2-C3A39505789F}" type="presParOf" srcId="{4D46A407-D5CA-44AD-8494-9A00BCE5F62F}" destId="{DD179D04-60A6-48D8-9800-BAA5DD2453F2}" srcOrd="6" destOrd="0" presId="urn:microsoft.com/office/officeart/2005/8/layout/list1"/>
    <dgm:cxn modelId="{C1377798-0B30-4D0C-B919-BAECB28E0CAD}" type="presParOf" srcId="{4D46A407-D5CA-44AD-8494-9A00BCE5F62F}" destId="{7CB71FE6-3BB3-4EC9-9476-D56D70D1ECB4}" srcOrd="7" destOrd="0" presId="urn:microsoft.com/office/officeart/2005/8/layout/list1"/>
    <dgm:cxn modelId="{C386186A-BFB2-4189-A56D-79D2B507F350}" type="presParOf" srcId="{4D46A407-D5CA-44AD-8494-9A00BCE5F62F}" destId="{725D3C9F-F571-43BA-836E-6DA9F3EB6AA9}" srcOrd="8" destOrd="0" presId="urn:microsoft.com/office/officeart/2005/8/layout/list1"/>
    <dgm:cxn modelId="{DDC9D36F-8A53-4436-8EA9-8160C0EBD9A6}" type="presParOf" srcId="{725D3C9F-F571-43BA-836E-6DA9F3EB6AA9}" destId="{DB534A0A-5D2E-460A-B2C6-D02327C23BAC}" srcOrd="0" destOrd="0" presId="urn:microsoft.com/office/officeart/2005/8/layout/list1"/>
    <dgm:cxn modelId="{AF8BD86D-B92E-438F-8086-8324D3DACE92}" type="presParOf" srcId="{725D3C9F-F571-43BA-836E-6DA9F3EB6AA9}" destId="{5A6D19C9-E87D-4083-937E-4F8BBB009639}" srcOrd="1" destOrd="0" presId="urn:microsoft.com/office/officeart/2005/8/layout/list1"/>
    <dgm:cxn modelId="{7C16C8F2-03A0-49C9-A896-0FF09F4443CD}" type="presParOf" srcId="{4D46A407-D5CA-44AD-8494-9A00BCE5F62F}" destId="{75E830BD-CE47-4EB3-9925-B2C1BAB766EE}" srcOrd="9" destOrd="0" presId="urn:microsoft.com/office/officeart/2005/8/layout/list1"/>
    <dgm:cxn modelId="{E73161F8-3CAB-45EA-B235-EB5971EBEA40}" type="presParOf" srcId="{4D46A407-D5CA-44AD-8494-9A00BCE5F62F}" destId="{1456EA15-7AB5-4C03-ABE8-1F31D11EAD09}" srcOrd="10" destOrd="0" presId="urn:microsoft.com/office/officeart/2005/8/layout/list1"/>
    <dgm:cxn modelId="{A215BB9F-6F13-4CB1-BAE3-021D0AA29D37}" type="presParOf" srcId="{4D46A407-D5CA-44AD-8494-9A00BCE5F62F}" destId="{E0585786-580D-450D-84C7-96C18576DEED}" srcOrd="11" destOrd="0" presId="urn:microsoft.com/office/officeart/2005/8/layout/list1"/>
    <dgm:cxn modelId="{FE45DFF7-3F3B-4FBB-B8B8-CDB26C06724A}" type="presParOf" srcId="{4D46A407-D5CA-44AD-8494-9A00BCE5F62F}" destId="{F4B15CE6-84B4-4AFF-B61A-03140690223B}" srcOrd="12" destOrd="0" presId="urn:microsoft.com/office/officeart/2005/8/layout/list1"/>
    <dgm:cxn modelId="{1D7CCEC9-2C30-4FB1-882C-B124D59AD40E}" type="presParOf" srcId="{F4B15CE6-84B4-4AFF-B61A-03140690223B}" destId="{4C660C69-31AE-4A16-A239-F06270FEEC61}" srcOrd="0" destOrd="0" presId="urn:microsoft.com/office/officeart/2005/8/layout/list1"/>
    <dgm:cxn modelId="{BF708DF3-FCED-4BEB-8F28-52A530B1CF79}" type="presParOf" srcId="{F4B15CE6-84B4-4AFF-B61A-03140690223B}" destId="{B170C320-1557-434C-A056-FED1A60A2873}" srcOrd="1" destOrd="0" presId="urn:microsoft.com/office/officeart/2005/8/layout/list1"/>
    <dgm:cxn modelId="{7DA23A52-2D1C-41B3-8C28-450EEE6CA037}" type="presParOf" srcId="{4D46A407-D5CA-44AD-8494-9A00BCE5F62F}" destId="{6E306F7C-6279-407F-93B1-5CC416DAF4CA}" srcOrd="13" destOrd="0" presId="urn:microsoft.com/office/officeart/2005/8/layout/list1"/>
    <dgm:cxn modelId="{DFDF75C0-8FE8-4564-879E-845DA229F50A}" type="presParOf" srcId="{4D46A407-D5CA-44AD-8494-9A00BCE5F62F}" destId="{66220317-DD26-4C50-874F-C4E22A638E17}" srcOrd="14" destOrd="0" presId="urn:microsoft.com/office/officeart/2005/8/layout/list1"/>
    <dgm:cxn modelId="{8527570D-7ADE-494A-9E3A-94CD564A9123}" type="presParOf" srcId="{4D46A407-D5CA-44AD-8494-9A00BCE5F62F}" destId="{03F2FBFA-3F3F-4F54-B085-FB6526B7A296}" srcOrd="15" destOrd="0" presId="urn:microsoft.com/office/officeart/2005/8/layout/list1"/>
    <dgm:cxn modelId="{CABDD15E-EA48-40E2-B143-3F9B474EE6F4}" type="presParOf" srcId="{4D46A407-D5CA-44AD-8494-9A00BCE5F62F}" destId="{D5A19AE1-A035-4ED0-9717-D3E87F536A37}" srcOrd="16" destOrd="0" presId="urn:microsoft.com/office/officeart/2005/8/layout/list1"/>
    <dgm:cxn modelId="{BC730AFD-2E24-42EA-A668-9CF7407B514A}" type="presParOf" srcId="{D5A19AE1-A035-4ED0-9717-D3E87F536A37}" destId="{C16CDBE6-66ED-4DE4-8F2D-F3F1649790D1}" srcOrd="0" destOrd="0" presId="urn:microsoft.com/office/officeart/2005/8/layout/list1"/>
    <dgm:cxn modelId="{1DEEB5C2-7D4E-4ED8-856A-09C55918B1F9}" type="presParOf" srcId="{D5A19AE1-A035-4ED0-9717-D3E87F536A37}" destId="{80E06C39-A159-4E96-8770-1590E7C4F016}" srcOrd="1" destOrd="0" presId="urn:microsoft.com/office/officeart/2005/8/layout/list1"/>
    <dgm:cxn modelId="{F4682ACE-759B-485D-96A9-5C927F2086AE}" type="presParOf" srcId="{4D46A407-D5CA-44AD-8494-9A00BCE5F62F}" destId="{B4E3401D-8929-4DB7-8FB6-331412DA1487}" srcOrd="17" destOrd="0" presId="urn:microsoft.com/office/officeart/2005/8/layout/list1"/>
    <dgm:cxn modelId="{6D2428E4-6A58-4586-A218-B38185EBF746}" type="presParOf" srcId="{4D46A407-D5CA-44AD-8494-9A00BCE5F62F}" destId="{9F7D2D37-2E7F-4446-A844-F2FFEC7BF12C}" srcOrd="18" destOrd="0" presId="urn:microsoft.com/office/officeart/2005/8/layout/list1"/>
    <dgm:cxn modelId="{921AA47C-58A4-4FE4-8D9A-4D885A030EC8}" type="presParOf" srcId="{4D46A407-D5CA-44AD-8494-9A00BCE5F62F}" destId="{C70C7A79-AC9C-4AA0-B3F2-EC5CCCD27D60}" srcOrd="19" destOrd="0" presId="urn:microsoft.com/office/officeart/2005/8/layout/list1"/>
    <dgm:cxn modelId="{3CD53333-D40E-4BAA-9946-250F97BB7350}" type="presParOf" srcId="{4D46A407-D5CA-44AD-8494-9A00BCE5F62F}" destId="{C9F5515B-EC13-4709-B922-C6EB8B8F2E64}" srcOrd="20" destOrd="0" presId="urn:microsoft.com/office/officeart/2005/8/layout/list1"/>
    <dgm:cxn modelId="{8D90839E-34BA-4EE0-83D4-58C780C94CC8}" type="presParOf" srcId="{C9F5515B-EC13-4709-B922-C6EB8B8F2E64}" destId="{AD531E98-F64E-4419-8AEB-F0C091D8ED79}" srcOrd="0" destOrd="0" presId="urn:microsoft.com/office/officeart/2005/8/layout/list1"/>
    <dgm:cxn modelId="{BBCD104B-D712-4F04-867F-B9476E7187D0}" type="presParOf" srcId="{C9F5515B-EC13-4709-B922-C6EB8B8F2E64}" destId="{BB784757-DA7C-43F5-AE9C-18A34A59D9EE}" srcOrd="1" destOrd="0" presId="urn:microsoft.com/office/officeart/2005/8/layout/list1"/>
    <dgm:cxn modelId="{93CAF04B-0092-46B1-AD01-8F2F2C16BD7F}" type="presParOf" srcId="{4D46A407-D5CA-44AD-8494-9A00BCE5F62F}" destId="{E27AC1CE-8750-4F36-8749-62C4A788E46A}" srcOrd="21" destOrd="0" presId="urn:microsoft.com/office/officeart/2005/8/layout/list1"/>
    <dgm:cxn modelId="{E5F8EEC0-595C-4D19-8996-2C216338C76B}" type="presParOf" srcId="{4D46A407-D5CA-44AD-8494-9A00BCE5F62F}" destId="{3DFBF8E0-BDD7-4DA3-9BF1-B90D36CC7FC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EBDAD-F001-427B-A55F-A09E9E907537}">
      <dsp:nvSpPr>
        <dsp:cNvPr id="0" name=""/>
        <dsp:cNvSpPr/>
      </dsp:nvSpPr>
      <dsp:spPr>
        <a:xfrm>
          <a:off x="0" y="167626"/>
          <a:ext cx="566294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EFA66-B2B1-4618-A07C-63AFD4D45225}">
      <dsp:nvSpPr>
        <dsp:cNvPr id="0" name=""/>
        <dsp:cNvSpPr/>
      </dsp:nvSpPr>
      <dsp:spPr>
        <a:xfrm>
          <a:off x="283147" y="5266"/>
          <a:ext cx="3964063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832" tIns="0" rIns="14983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/>
            <a:t>Munkahelyteremtés vidéken</a:t>
          </a:r>
          <a:endParaRPr lang="en-US" sz="1100" kern="1200" dirty="0"/>
        </a:p>
      </dsp:txBody>
      <dsp:txXfrm>
        <a:off x="298999" y="21118"/>
        <a:ext cx="3932359" cy="293016"/>
      </dsp:txXfrm>
    </dsp:sp>
    <dsp:sp modelId="{DD179D04-60A6-48D8-9800-BAA5DD2453F2}">
      <dsp:nvSpPr>
        <dsp:cNvPr id="0" name=""/>
        <dsp:cNvSpPr/>
      </dsp:nvSpPr>
      <dsp:spPr>
        <a:xfrm>
          <a:off x="0" y="666586"/>
          <a:ext cx="566294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4A5C5-99A6-48C0-94F5-978670203F79}">
      <dsp:nvSpPr>
        <dsp:cNvPr id="0" name=""/>
        <dsp:cNvSpPr/>
      </dsp:nvSpPr>
      <dsp:spPr>
        <a:xfrm>
          <a:off x="283147" y="504226"/>
          <a:ext cx="3964063" cy="324720"/>
        </a:xfrm>
        <a:prstGeom prst="round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832" tIns="0" rIns="14983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/>
            <a:t>Helyi vállalkozások támogatása</a:t>
          </a:r>
          <a:endParaRPr lang="en-US" sz="1100" kern="1200"/>
        </a:p>
      </dsp:txBody>
      <dsp:txXfrm>
        <a:off x="298999" y="520078"/>
        <a:ext cx="3932359" cy="293016"/>
      </dsp:txXfrm>
    </dsp:sp>
    <dsp:sp modelId="{1456EA15-7AB5-4C03-ABE8-1F31D11EAD09}">
      <dsp:nvSpPr>
        <dsp:cNvPr id="0" name=""/>
        <dsp:cNvSpPr/>
      </dsp:nvSpPr>
      <dsp:spPr>
        <a:xfrm>
          <a:off x="0" y="1165547"/>
          <a:ext cx="566294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D19C9-E87D-4083-937E-4F8BBB009639}">
      <dsp:nvSpPr>
        <dsp:cNvPr id="0" name=""/>
        <dsp:cNvSpPr/>
      </dsp:nvSpPr>
      <dsp:spPr>
        <a:xfrm>
          <a:off x="283147" y="1003186"/>
          <a:ext cx="3964063" cy="324720"/>
        </a:xfrm>
        <a:prstGeom prst="round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832" tIns="0" rIns="14983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/>
            <a:t>Turizmus és helyi gazdaság fellendítése</a:t>
          </a:r>
          <a:endParaRPr lang="en-US" sz="1100" kern="1200"/>
        </a:p>
      </dsp:txBody>
      <dsp:txXfrm>
        <a:off x="298999" y="1019038"/>
        <a:ext cx="3932359" cy="293016"/>
      </dsp:txXfrm>
    </dsp:sp>
    <dsp:sp modelId="{66220317-DD26-4C50-874F-C4E22A638E17}">
      <dsp:nvSpPr>
        <dsp:cNvPr id="0" name=""/>
        <dsp:cNvSpPr/>
      </dsp:nvSpPr>
      <dsp:spPr>
        <a:xfrm>
          <a:off x="0" y="1664507"/>
          <a:ext cx="566294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0C320-1557-434C-A056-FED1A60A2873}">
      <dsp:nvSpPr>
        <dsp:cNvPr id="0" name=""/>
        <dsp:cNvSpPr/>
      </dsp:nvSpPr>
      <dsp:spPr>
        <a:xfrm>
          <a:off x="283147" y="1502147"/>
          <a:ext cx="3964063" cy="324720"/>
        </a:xfrm>
        <a:prstGeom prst="round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832" tIns="0" rIns="14983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/>
            <a:t>Környezetvédelmi előnyök (rövid ellátási lánc)</a:t>
          </a:r>
          <a:endParaRPr lang="en-US" sz="1100" kern="1200"/>
        </a:p>
      </dsp:txBody>
      <dsp:txXfrm>
        <a:off x="298999" y="1517999"/>
        <a:ext cx="3932359" cy="293016"/>
      </dsp:txXfrm>
    </dsp:sp>
    <dsp:sp modelId="{9F7D2D37-2E7F-4446-A844-F2FFEC7BF12C}">
      <dsp:nvSpPr>
        <dsp:cNvPr id="0" name=""/>
        <dsp:cNvSpPr/>
      </dsp:nvSpPr>
      <dsp:spPr>
        <a:xfrm>
          <a:off x="0" y="2163467"/>
          <a:ext cx="566294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06C39-A159-4E96-8770-1590E7C4F016}">
      <dsp:nvSpPr>
        <dsp:cNvPr id="0" name=""/>
        <dsp:cNvSpPr/>
      </dsp:nvSpPr>
      <dsp:spPr>
        <a:xfrm>
          <a:off x="283147" y="2001107"/>
          <a:ext cx="3964063" cy="324720"/>
        </a:xfrm>
        <a:prstGeom prst="round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832" tIns="0" rIns="14983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/>
            <a:t>Elköltött pénz helyben marad</a:t>
          </a:r>
          <a:endParaRPr lang="en-US" sz="1100" kern="1200"/>
        </a:p>
      </dsp:txBody>
      <dsp:txXfrm>
        <a:off x="298999" y="2016959"/>
        <a:ext cx="3932359" cy="293016"/>
      </dsp:txXfrm>
    </dsp:sp>
    <dsp:sp modelId="{3DFBF8E0-BDD7-4DA3-9BF1-B90D36CC7FCD}">
      <dsp:nvSpPr>
        <dsp:cNvPr id="0" name=""/>
        <dsp:cNvSpPr/>
      </dsp:nvSpPr>
      <dsp:spPr>
        <a:xfrm>
          <a:off x="0" y="2662427"/>
          <a:ext cx="5662947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508" tIns="229108" rIns="43950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u-HU" sz="1100" kern="1200" dirty="0"/>
            <a:t>A helyi termékek előállítása és a turizmus kölcsönösen erősíthetik egymás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u-HU" sz="1100" kern="1200" dirty="0"/>
            <a:t>A helyi termékek előállítói legtöbbször tehát maguk is szolgáltatnak,   vendéget fogadnak – ajánlási rendszer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hu-HU" sz="1100" kern="1200" dirty="0"/>
            <a:t>Együttműködnek az alapanyagok biztosításában</a:t>
          </a:r>
          <a:endParaRPr lang="en-US" sz="1100" kern="1200" dirty="0"/>
        </a:p>
      </dsp:txBody>
      <dsp:txXfrm>
        <a:off x="0" y="2662427"/>
        <a:ext cx="5662947" cy="987525"/>
      </dsp:txXfrm>
    </dsp:sp>
    <dsp:sp modelId="{BB784757-DA7C-43F5-AE9C-18A34A59D9EE}">
      <dsp:nvSpPr>
        <dsp:cNvPr id="0" name=""/>
        <dsp:cNvSpPr/>
      </dsp:nvSpPr>
      <dsp:spPr>
        <a:xfrm>
          <a:off x="283147" y="2500067"/>
          <a:ext cx="3964063" cy="3247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832" tIns="0" rIns="14983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/>
            <a:t>Együttműködéseket erősítheti</a:t>
          </a:r>
          <a:endParaRPr lang="en-US" sz="1100" kern="1200"/>
        </a:p>
      </dsp:txBody>
      <dsp:txXfrm>
        <a:off x="298999" y="2515919"/>
        <a:ext cx="3932359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15AB-F426-49EF-8A19-A38C91955BA2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EF2BB-4875-4107-AE30-D7BB89EA6F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252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07CD-BCF9-814D-AD9B-0BA7F9C2C00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340B-B18C-8641-BC9C-302038F7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környezetvédelmi, fenntarthatósági kérdések és az egészséges étkezés jelentőségének megerősödésével párhuzamosan az elmúlt évtizedben  Magyarországon is előtérbe kerültek a rövid ellátási láncon alapuló élelmiszerrendszerek. A </a:t>
            </a:r>
            <a:r>
              <a:rPr lang="hu-HU" sz="1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 (a rövid ellátási lánc)</a:t>
            </a:r>
            <a:r>
              <a:rPr lang="hu-HU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jóval több, mint a helyi kereskedelem egyik alternatív formája, a vidékfejlesztés egyik kulcsfontosságú eszköze.</a:t>
            </a:r>
          </a:p>
          <a:p>
            <a:pPr algn="l"/>
            <a:r>
              <a:rPr lang="hu-HU" sz="1800" b="0" i="0" u="none" strike="noStrike" baseline="0" dirty="0">
                <a:latin typeface="Titillium-Regular"/>
              </a:rPr>
              <a:t>időben, </a:t>
            </a:r>
            <a:r>
              <a:rPr lang="hu-HU" sz="1800" b="0" i="0" u="none" strike="noStrike" baseline="0" dirty="0" err="1">
                <a:latin typeface="Titillium-Regular"/>
              </a:rPr>
              <a:t>tehat</a:t>
            </a:r>
            <a:r>
              <a:rPr lang="hu-HU" sz="1800" b="0" i="0" u="none" strike="noStrike" baseline="0" dirty="0">
                <a:latin typeface="Titillium-Regular"/>
              </a:rPr>
              <a:t> </a:t>
            </a:r>
            <a:r>
              <a:rPr lang="hu-HU" sz="1800" b="0" i="0" u="none" strike="noStrike" baseline="0" dirty="0" err="1">
                <a:latin typeface="Titillium-Regular"/>
              </a:rPr>
              <a:t>rovid</a:t>
            </a:r>
            <a:r>
              <a:rPr lang="hu-HU" sz="1800" b="0" i="0" u="none" strike="noStrike" baseline="0" dirty="0">
                <a:latin typeface="Titillium-Regular"/>
              </a:rPr>
              <a:t> időn </a:t>
            </a:r>
            <a:r>
              <a:rPr lang="hu-HU" sz="1800" b="0" i="0" u="none" strike="noStrike" baseline="0" dirty="0" err="1">
                <a:latin typeface="Titillium-Regular"/>
              </a:rPr>
              <a:t>belul</a:t>
            </a:r>
            <a:r>
              <a:rPr lang="hu-HU" sz="1800" b="0" i="0" u="none" strike="noStrike" baseline="0" dirty="0">
                <a:latin typeface="Titillium-Regular"/>
              </a:rPr>
              <a:t> eljut a termek a </a:t>
            </a:r>
            <a:r>
              <a:rPr lang="hu-HU" sz="1800" b="0" i="0" u="none" strike="noStrike" baseline="0" dirty="0" err="1">
                <a:latin typeface="Titillium-Regular"/>
              </a:rPr>
              <a:t>fogyasztohoz</a:t>
            </a:r>
            <a:r>
              <a:rPr lang="hu-HU" sz="1800" b="0" i="0" u="none" strike="noStrike" baseline="0" dirty="0">
                <a:latin typeface="Titillium-Regular"/>
              </a:rPr>
              <a:t>, nem utazik napokat,</a:t>
            </a:r>
          </a:p>
          <a:p>
            <a:pPr algn="l"/>
            <a:r>
              <a:rPr lang="hu-HU" sz="1800" b="0" i="0" u="none" strike="noStrike" baseline="0" dirty="0">
                <a:latin typeface="Titillium-Regular"/>
              </a:rPr>
              <a:t>• </a:t>
            </a:r>
            <a:r>
              <a:rPr lang="hu-HU" sz="1800" b="0" i="0" u="none" strike="noStrike" baseline="0" dirty="0" err="1">
                <a:latin typeface="Titillium-Regular"/>
              </a:rPr>
              <a:t>tavolsagban</a:t>
            </a:r>
            <a:r>
              <a:rPr lang="hu-HU" sz="1800" b="0" i="0" u="none" strike="noStrike" baseline="0" dirty="0">
                <a:latin typeface="Titillium-Regular"/>
              </a:rPr>
              <a:t>, </a:t>
            </a:r>
            <a:r>
              <a:rPr lang="hu-HU" sz="1800" b="0" i="0" u="none" strike="noStrike" baseline="0" dirty="0" err="1">
                <a:latin typeface="Titillium-Regular"/>
              </a:rPr>
              <a:t>rovid</a:t>
            </a:r>
            <a:r>
              <a:rPr lang="hu-HU" sz="1800" b="0" i="0" u="none" strike="noStrike" baseline="0" dirty="0">
                <a:latin typeface="Titillium-Regular"/>
              </a:rPr>
              <a:t> </a:t>
            </a:r>
            <a:r>
              <a:rPr lang="hu-HU" sz="1800" b="0" i="0" u="none" strike="noStrike" baseline="0" dirty="0" err="1">
                <a:latin typeface="Titillium-Regular"/>
              </a:rPr>
              <a:t>utszakaszokon</a:t>
            </a:r>
            <a:r>
              <a:rPr lang="hu-HU" sz="1800" b="0" i="0" u="none" strike="noStrike" baseline="0" dirty="0">
                <a:latin typeface="Titillium-Regular"/>
              </a:rPr>
              <a:t> </a:t>
            </a:r>
            <a:r>
              <a:rPr lang="hu-HU" sz="1800" b="0" i="0" u="none" strike="noStrike" baseline="0" dirty="0" err="1">
                <a:latin typeface="Titillium-Regular"/>
              </a:rPr>
              <a:t>belul</a:t>
            </a:r>
            <a:r>
              <a:rPr lang="hu-HU" sz="1800" b="0" i="0" u="none" strike="noStrike" baseline="0" dirty="0">
                <a:latin typeface="Titillium-Regular"/>
              </a:rPr>
              <a:t> eljut a helyben termett termek a </a:t>
            </a:r>
            <a:r>
              <a:rPr lang="hu-HU" sz="1800" b="0" i="0" u="none" strike="noStrike" baseline="0" dirty="0" err="1">
                <a:latin typeface="Titillium-Regular"/>
              </a:rPr>
              <a:t>fogyasztohoz</a:t>
            </a:r>
            <a:r>
              <a:rPr lang="hu-HU" sz="1800" b="0" i="0" u="none" strike="noStrike" baseline="0" dirty="0">
                <a:latin typeface="Titillium-Regular"/>
              </a:rPr>
              <a:t>,</a:t>
            </a:r>
          </a:p>
          <a:p>
            <a:pPr algn="l"/>
            <a:r>
              <a:rPr lang="hu-HU" sz="1800" b="0" i="0" u="none" strike="noStrike" baseline="0" dirty="0">
                <a:latin typeface="Titillium-Regular"/>
              </a:rPr>
              <a:t>pl. </a:t>
            </a:r>
            <a:r>
              <a:rPr lang="hu-HU" sz="1800" b="0" i="0" u="none" strike="noStrike" baseline="0" dirty="0" err="1">
                <a:latin typeface="Titillium-Regular"/>
              </a:rPr>
              <a:t>telepulesek</a:t>
            </a:r>
            <a:r>
              <a:rPr lang="hu-HU" sz="1800" b="0" i="0" u="none" strike="noStrike" baseline="0" dirty="0">
                <a:latin typeface="Titillium-Regular"/>
              </a:rPr>
              <a:t> </a:t>
            </a:r>
            <a:r>
              <a:rPr lang="hu-HU" sz="1800" b="0" i="0" u="none" strike="noStrike" baseline="0" dirty="0" err="1">
                <a:latin typeface="Titillium-Regular"/>
              </a:rPr>
              <a:t>kozott</a:t>
            </a:r>
            <a:r>
              <a:rPr lang="hu-HU" sz="1800" b="0" i="0" u="none" strike="noStrike" baseline="0" dirty="0">
                <a:latin typeface="Titillium-Regular"/>
              </a:rPr>
              <a:t> vagy annak szűk </a:t>
            </a:r>
            <a:r>
              <a:rPr lang="hu-HU" sz="1800" b="0" i="0" u="none" strike="noStrike" baseline="0" dirty="0" err="1">
                <a:latin typeface="Titillium-Regular"/>
              </a:rPr>
              <a:t>vonzaskorzeteben</a:t>
            </a:r>
            <a:r>
              <a:rPr lang="hu-HU" sz="1800" b="0" i="0" u="none" strike="noStrike" baseline="0" dirty="0">
                <a:latin typeface="Titillium-Regular"/>
              </a:rPr>
              <a:t>,</a:t>
            </a:r>
          </a:p>
          <a:p>
            <a:pPr algn="l"/>
            <a:r>
              <a:rPr lang="hu-HU" sz="1800" b="0" i="0" u="none" strike="noStrike" baseline="0" dirty="0">
                <a:latin typeface="Titillium-Regular"/>
              </a:rPr>
              <a:t>• es </a:t>
            </a:r>
            <a:r>
              <a:rPr lang="hu-HU" sz="1800" b="0" i="0" u="none" strike="noStrike" baseline="0" dirty="0" err="1">
                <a:latin typeface="Titillium-Regular"/>
              </a:rPr>
              <a:t>tarsadalmi</a:t>
            </a:r>
            <a:r>
              <a:rPr lang="hu-HU" sz="1800" b="0" i="0" u="none" strike="noStrike" baseline="0" dirty="0">
                <a:latin typeface="Titillium-Regular"/>
              </a:rPr>
              <a:t> </a:t>
            </a:r>
            <a:r>
              <a:rPr lang="hu-HU" sz="1800" b="0" i="0" u="none" strike="noStrike" baseline="0" dirty="0" err="1">
                <a:latin typeface="Titillium-Regular"/>
              </a:rPr>
              <a:t>ertelemben</a:t>
            </a:r>
            <a:r>
              <a:rPr lang="hu-HU" sz="1800" b="0" i="0" u="none" strike="noStrike" baseline="0" dirty="0">
                <a:latin typeface="Titillium-Regular"/>
              </a:rPr>
              <a:t>, amikor a </a:t>
            </a:r>
            <a:r>
              <a:rPr lang="hu-HU" sz="1800" b="0" i="0" u="none" strike="noStrike" baseline="0" dirty="0" err="1">
                <a:latin typeface="Titillium-Regular"/>
              </a:rPr>
              <a:t>lanc</a:t>
            </a:r>
            <a:r>
              <a:rPr lang="hu-HU" sz="1800" b="0" i="0" u="none" strike="noStrike" baseline="0" dirty="0">
                <a:latin typeface="Titillium-Regular"/>
              </a:rPr>
              <a:t> szereplői ismerik </a:t>
            </a:r>
            <a:r>
              <a:rPr lang="hu-HU" sz="1800" b="0" i="0" u="none" strike="noStrike" baseline="0" dirty="0" err="1">
                <a:latin typeface="Titillium-Regular"/>
              </a:rPr>
              <a:t>egymast</a:t>
            </a:r>
            <a:r>
              <a:rPr lang="hu-HU" sz="1800" b="0" i="0" u="none" strike="noStrike" baseline="0" dirty="0">
                <a:latin typeface="Titillium-Regular"/>
              </a:rPr>
              <a:t>, illetve egy szoros</a:t>
            </a:r>
          </a:p>
          <a:p>
            <a:pPr algn="l"/>
            <a:r>
              <a:rPr lang="hu-HU" sz="1800" b="0" i="0" u="none" strike="noStrike" baseline="0" dirty="0" err="1">
                <a:latin typeface="Titillium-Regular"/>
              </a:rPr>
              <a:t>tarsadalmi</a:t>
            </a:r>
            <a:r>
              <a:rPr lang="hu-HU" sz="1800" b="0" i="0" u="none" strike="noStrike" baseline="0" dirty="0">
                <a:latin typeface="Titillium-Regular"/>
              </a:rPr>
              <a:t> kapcsolati </a:t>
            </a:r>
            <a:r>
              <a:rPr lang="hu-HU" sz="1800" b="0" i="0" u="none" strike="noStrike" baseline="0" dirty="0" err="1">
                <a:latin typeface="Titillium-Regular"/>
              </a:rPr>
              <a:t>halo</a:t>
            </a:r>
            <a:r>
              <a:rPr lang="hu-HU" sz="1800" b="0" i="0" u="none" strike="noStrike" baseline="0" dirty="0">
                <a:latin typeface="Titillium-Regular"/>
              </a:rPr>
              <a:t> tagjai.</a:t>
            </a:r>
            <a:r>
              <a:rPr lang="hu-HU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1205"/>
              </a:lnSpc>
              <a:spcAft>
                <a:spcPts val="600"/>
              </a:spcAft>
            </a:pPr>
            <a:r>
              <a:rPr lang="hu-HU" sz="1200" b="1" dirty="0">
                <a:solidFill>
                  <a:srgbClr val="026533"/>
                </a:solidFill>
                <a:effectLst/>
                <a:latin typeface="Titillium Bd"/>
                <a:ea typeface="Calibri" panose="020F0502020204030204" pitchFamily="34" charset="0"/>
                <a:cs typeface="Titillium Bd"/>
              </a:rPr>
              <a:t>Földtől az asztalig – a REL meghatározása </a:t>
            </a:r>
            <a:endParaRPr lang="hu-HU" sz="1200" dirty="0">
              <a:effectLst/>
              <a:latin typeface="Titillium B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0000"/>
                </a:solidFill>
                <a:effectLst/>
                <a:latin typeface="Titillium" panose="00000500000000000000"/>
                <a:ea typeface="Calibri" panose="020F0502020204030204" pitchFamily="34" charset="0"/>
                <a:cs typeface="Titillium" panose="00000500000000000000"/>
              </a:rPr>
              <a:t>A rövid ellátási lánc termelői együttműködésen alapuló, a termelők és a fogyasztók közötti szoros földrajzi kapcsolatot felhasználó, maximum 1 közvetítő közbeiktatásával alkotott, rendszeres értékesítést végző ellátási lánc. Vagyis a REL lényege az előállított termék útja a „földtől az asztalig”. (A termékek nem feltétlenül különleges minőségűek, ezt a megcélzott piaci szegmens határozza meg.)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Titillium Thin"/>
              </a:rPr>
              <a:t>tagjai különböző ágazatokban tevékenykednek, mint például a mezőgazdaság, az élelmiszeripar, a kézművesség, a turizmus vagy a környezetvédelem.</a:t>
            </a:r>
          </a:p>
          <a:p>
            <a:r>
              <a:rPr lang="hu-HU" sz="1200" dirty="0">
                <a:latin typeface="Titillium Thin"/>
              </a:rPr>
              <a:t>Az egyesület számos programot és rendezvényt szervez, amelyek összekötik a termelőket és a fogyasztókat, bemutatják a baranyai termékeket és értékeket, valamint erősítik a helyi identitást. </a:t>
            </a:r>
          </a:p>
          <a:p>
            <a:r>
              <a:rPr lang="hu-HU" sz="1200" dirty="0">
                <a:latin typeface="Titillium Thin"/>
              </a:rPr>
              <a:t>Az egyesület üzemelteti a Kincses Baranya közösségi pavilont a pécsi vásárcsarnokban, ahol a tagoknak lehetőségük van bemutatni és értékesíteni portékáikat. A Baranyai Ízelítő rendezvényünk egy olyan kulturális esemény, amelyet Pécs divatos helyszínén az Árkád Bevásárlóközpontban tartunk meg évente legalább kétszer. Célunk, hogy 3 napon keresztül bemutassuk és népszerűsítsük a baranyai régió gazdag kulturális és hagyományos értékeit. A rendezvényen a látogatók találkozhatnak a helyi termelőkkel és kézművesekkel, akik bemutatják termékeiket, szolgáltatásaikat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03468-5859-315B-39A8-9B22BDBEC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F393B-95D5-700E-8DFA-2206B97D9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48452-CAE1-B6B8-BBEA-287CA8F62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77582-17F9-9D76-FCA0-E9B78FBEC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37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1BE22-F387-99B7-381D-3C3865011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3CD2C-7FAF-1A5E-81FF-37FA05BFB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467B2-0711-B313-897C-C2646211C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Vidéki térségben elhelyezkedő tanyán élő magánszemélyek: Háztartási léptékű infrastruktúra fejlesztések megvalósítása (Villamos energia ellátást biztosító fejlesztés megvalósítása:, megújuló energia </a:t>
            </a:r>
            <a:r>
              <a:rPr lang="hu-HU" dirty="0" err="1"/>
              <a:t>felhasználására,ivóvízellátást</a:t>
            </a:r>
            <a:r>
              <a:rPr lang="hu-HU" dirty="0"/>
              <a:t> szolgáló rendszer kiépítése:, szennyvízkezelés)</a:t>
            </a:r>
          </a:p>
          <a:p>
            <a:r>
              <a:rPr lang="hu-HU" dirty="0"/>
              <a:t>A gazdaságátadási együttműködésben részt vevő gazdaságátadó: A gazdaságátadási szerződés megvalósításával összefüggő tevékenységek (Legalább 4 millió Ft-ot, legfeljebb 20 millió Ft-ot. )</a:t>
            </a:r>
            <a:endParaRPr lang="en-HU" dirty="0"/>
          </a:p>
          <a:p>
            <a:endParaRPr lang="en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4779F-709A-1DD0-1858-01025C951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17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EABF4-6656-9160-F013-B688655FE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23F97F-37D9-B6A8-2BC2-FC03C2F4E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B6F5C3-E29A-35A2-476D-99E39D774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C2E0E-6020-B7F1-9F32-D6528F136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2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Nemzeti Agrárgazdasági Kamara a vidékfejlesztés szempontjából feladatának tekinti, hogy a helyi termelőket bekapcsolja a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közétkeztetés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be, valamint a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vendéglátás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ba. Magyarországon egyre elterjedtebb a helyben gazdálkodóktól való beszállítás, tökéletes példa erre a Balaton környékén termelők kiemelt szerepe az ott működő éttermek szempontjából.</a:t>
            </a:r>
            <a:endParaRPr lang="hu-HU" dirty="0"/>
          </a:p>
          <a:p>
            <a:endParaRPr lang="hu-H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helyi termékek gasztronómiában betöltött szerepe napjaink vendéglátásának egyik aktuális trendje.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0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8000"/>
                </a:solidFill>
                <a:latin typeface="Titillium Thin"/>
              </a:rPr>
              <a:t>A REL kezdeményezések fejlődését hátráltatja, hogy Magyarországon nem született meg az a jogszabály, mely a REL-</a:t>
            </a:r>
            <a:r>
              <a:rPr lang="hu-HU" sz="1200" dirty="0" err="1">
                <a:solidFill>
                  <a:srgbClr val="008000"/>
                </a:solidFill>
                <a:latin typeface="Titillium Thin"/>
              </a:rPr>
              <a:t>eket</a:t>
            </a:r>
            <a:r>
              <a:rPr lang="hu-HU" sz="1200" dirty="0">
                <a:solidFill>
                  <a:srgbClr val="008000"/>
                </a:solidFill>
                <a:latin typeface="Titillium Thin"/>
              </a:rPr>
              <a:t> definiálná és versenyjogi, élelmiszerhigiéniai és számviteli szempontból is szabályozná a működésüket. Nincsenek kidolgozva azok az életszerű (más országban működő) megoldások, melyek a transzparens és gördülékeny működést segítik el. Ilyenek hiányzó jogi eszközök többek között, a közös termelői értékesítés és az átfutó számlázás rendszere.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8000"/>
                </a:solidFill>
                <a:latin typeface="Titillium Thin"/>
              </a:rPr>
              <a:t>nem állnak rendelkezésre megbízható statisztikák a működő REL-együttműködések eddig elért eredményeiről, melyekkel a további intézkedéseket meg lehetne alapozni.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8000"/>
                </a:solidFill>
                <a:latin typeface="Titillium Thin"/>
              </a:rPr>
              <a:t>együttműködésre van szüksége a termelők, vendéglátok, éttermek és REL szervezők között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8000"/>
                </a:solidFill>
                <a:latin typeface="Titillium Thin"/>
              </a:rPr>
              <a:t>megyei élelmiszer kataszterek, helyi élelmiszer stratégiák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8000"/>
                </a:solidFill>
                <a:latin typeface="Titillium Thin"/>
              </a:rPr>
              <a:t>lakosság nem ismeri vagy nem engedheti meg magának a helyi terméket</a:t>
            </a:r>
          </a:p>
          <a:p>
            <a:pPr>
              <a:spcAft>
                <a:spcPts val="1600"/>
              </a:spcAft>
            </a:pPr>
            <a:r>
              <a:rPr lang="hu-HU" sz="1200" dirty="0">
                <a:solidFill>
                  <a:srgbClr val="008000"/>
                </a:solidFill>
                <a:latin typeface="Titillium Thin"/>
              </a:rPr>
              <a:t>nem egységes a minőségi kínálat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A </a:t>
            </a:r>
            <a:r>
              <a:rPr lang="hu-HU" dirty="0" err="1"/>
              <a:t>helyi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kapott eredmények azt tükrözik, hogy a helyitermék-előállítók nagyobb fele nem végez átgondolt, tervszerű és jól felépített marketingmunkát. Döntően csak a piaci/vásári megjelenésre koncentrálnak. A megkérdezett termék-előállítók kicsit több mint fele (52,9%) egyáltalán nem vesz igénybe partneri segítséget a termékei népszerűsítéséhez, míg a fennmaradó részük csak alkalmanként. Rendszeresen egyikük sem él ilyen lehetőséggel, illetve egyikük sem tagja olyan szervezetnek, ami a népszerűsítésben segítséget nyújtana. Kicsivel több, mint háromnegyedük (77,9%) nem tagja egyetlen szervezetnek, vagy egyesületnek sem. A válaszadók 51,5%-a partneri viszonyban áll más helyi termelőkkel, illetve szolgáltatókkal. 39,7%- 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azonban nem áll kapcsolatban semmilyen más termelővel vagy szolgáltatóval. 39%-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uknak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működőképes partneri viszonya helyi vállalkozásokkal/vállalkozókkal. Ennél kevesebben (30,2%) állnak partneri viszonyban önkormányzatokkal, illetve vendéglátóegységekkel (26,5%).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Csupán csak 8 fő válaszolta, hogy már részt vesz valamilyen turisztikai hálózatban a helyi termékek és szolgáltatások iránti igény növelése céljából. Pozitívnak mondható, hogy a válaszadók kétharmada nyilatkozott úgy, hogy előnyösnek tekintene ilyen hálózatot. 27,9% nem tervezi egyáltalán, hogy részt vegyen ilyenben. Turisztikai hálózatban a kitöltők leginkább helyi termékek kóstolójával (51,5%), termékeik egyedi csomagolásával (47,8%), illetve termékeik értékesítésének lehetőségével turisztikai irodákban, éttermekben, szálláshelyeken (48,5%) tudnának egészen biztosan együttműködni.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8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Védjegyhez kapcsolódó együttműködések A minőségbiztosítás és térségi identitásépítés egyik legerősebb eszköze. • Balaton-felvidéki Nemzeti Park – Nemzeti Parki Termék védjegy A természetvédelmi értékekhez kötött minősítési rendszer, amely kézműves és élelmiszertermékeket fog össze. • Őrségi Nemzeti Park – Őrségi Nemzeti Parki Termék Erős turisztikai kapcsolódással működik; a védjegy viselése piaci előnyt jelent. • HÍR védjegy (Hagyományok–Ízek–Régiók) Országos szintű, de térségi identitásra épülő minősítési rendszer. Miért jó példa? Minőségbiztosítás Egységes arculat Turisztikai marketingbe integrálható 4️⃣ Önkormányzati kezdeményezések Helyi gazdaságélénkítési stratégia részeként megvalósuló modellek. • Mórahalom – helyi termék bolt és piac Az önkormányzat aktív szerepet vállalt a termelők piacra jutásában, turisztikai kapcsolódással (fürdőváros). • Hódmezővásárhely – helyi beszállítói program Közétkeztetésbe integrált helyi termékek. • Szociális szövetkezeti modell több kistelepülésen Közfoglalkoztatásból </a:t>
            </a:r>
            <a:r>
              <a:rPr lang="hu-HU" dirty="0" err="1"/>
              <a:t>kinövő</a:t>
            </a:r>
            <a:r>
              <a:rPr lang="hu-HU" dirty="0"/>
              <a:t>, piacképes helyi élelmiszer-termelés. Miért jó példa? Stabil intézményi háttér Helyi közétkeztetés mint biztos piac Munkahelyteremtés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272727"/>
                </a:solidFill>
                <a:effectLst/>
                <a:latin typeface="Montserrat" panose="00000500000000000000" pitchFamily="2" charset="-18"/>
              </a:rPr>
              <a:t>a régió termelőinek portáit, Sokszínű programjaink és vezetett túráink biztosítják a tökéletes élményekkel való hazatérést</a:t>
            </a:r>
          </a:p>
          <a:p>
            <a:endParaRPr lang="hu-HU" b="0" i="0" dirty="0">
              <a:solidFill>
                <a:srgbClr val="272727"/>
              </a:solidFill>
              <a:effectLst/>
              <a:latin typeface="Montserrat" panose="00000500000000000000" pitchFamily="2" charset="-18"/>
            </a:endParaRPr>
          </a:p>
          <a:p>
            <a:pPr algn="l"/>
            <a:r>
              <a:rPr lang="hu-HU" b="0" i="0" dirty="0">
                <a:solidFill>
                  <a:srgbClr val="050505"/>
                </a:solidFill>
                <a:effectLst/>
                <a:latin typeface="inherit"/>
              </a:rPr>
              <a:t>A program újszerű gondolatisága abban rejlik, hogy fókuszába a helyi termék értékesítési helyek kerülnek, a magas MINŐSÉG mellett ÉLMÉNYT is kínálva. </a:t>
            </a:r>
          </a:p>
          <a:p>
            <a:pPr algn="l"/>
            <a:r>
              <a:rPr lang="hu-HU" b="0" i="0" dirty="0">
                <a:solidFill>
                  <a:srgbClr val="050505"/>
                </a:solidFill>
                <a:effectLst/>
                <a:latin typeface="inherit"/>
              </a:rPr>
              <a:t>Célunk, hogy a kistermelők és a tudatos fogyasztók könnyebben egymásra találjanak.</a:t>
            </a:r>
          </a:p>
          <a:p>
            <a:pPr algn="l"/>
            <a:endParaRPr lang="hu-HU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endParaRPr lang="hu-HU" b="0" i="0" dirty="0">
              <a:solidFill>
                <a:srgbClr val="050505"/>
              </a:solidFill>
              <a:effectLst/>
              <a:latin typeface="inherit"/>
            </a:endParaRP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„Helyben vagyunk.” védjegy önagában egy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innovatív kezdeményezés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hazai védjegyek között. 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Egyedülállóan nem a helyi termékre koncentrál és azt díjazza, hanem a mögé felépített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minőségi szolgáltatást, élményt minősíti.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Ebből adódóan ezt a védjegyet helyszínek kaphatják meg, termékek helyett.</a:t>
            </a:r>
          </a:p>
          <a:p>
            <a:pPr algn="l"/>
            <a:endParaRPr lang="hu-HU" b="0" i="0" dirty="0">
              <a:solidFill>
                <a:srgbClr val="050505"/>
              </a:solidFill>
              <a:effectLst/>
              <a:latin typeface="inherit"/>
            </a:endParaRPr>
          </a:p>
          <a:p>
            <a:endParaRPr lang="hu-HU" b="0" i="0" dirty="0">
              <a:solidFill>
                <a:srgbClr val="272727"/>
              </a:solidFill>
              <a:effectLst/>
              <a:latin typeface="Montserrat" panose="00000500000000000000" pitchFamily="2" charset="-18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2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MagosVölgy</a:t>
            </a:r>
            <a:r>
              <a:rPr lang="hu-HU" dirty="0"/>
              <a:t> Ökológiai Gazdaság Zöldségközösség, fogyasztók által támogatott mezőgazdaság (CSA/Consumer </a:t>
            </a:r>
            <a:r>
              <a:rPr lang="hu-HU" dirty="0" err="1"/>
              <a:t>Supported</a:t>
            </a:r>
            <a:r>
              <a:rPr lang="hu-HU" dirty="0"/>
              <a:t> </a:t>
            </a:r>
            <a:r>
              <a:rPr lang="hu-HU" dirty="0" err="1"/>
              <a:t>Agriculture</a:t>
            </a:r>
            <a:r>
              <a:rPr lang="hu-HU" dirty="0"/>
              <a:t>): Nógrád megyei zöldségtermesztő gazdaság, mely a környezeti, társadalmi és gazdasági szempontból egyaránt a fenntarthatóság elveit követő, etikus vállalkozói alapon szerveződik. Az általuk létrehozott zöldségközösség immár 160 tagot számlál, számukra április elejétől december végéig hetente szállítanak 8-12 féle szezonális zöldséget, </a:t>
            </a:r>
            <a:r>
              <a:rPr lang="hu-HU" dirty="0" err="1"/>
              <a:t>esetenként</a:t>
            </a:r>
            <a:r>
              <a:rPr lang="hu-HU" dirty="0"/>
              <a:t> feldolgozott terméket. A gazdaság remek példája a rentábilis, ugyanakkor a biodiverzitás védelmét szem előtt tartó, a fenntarthatóság elveit követő vállalkozásnak.</a:t>
            </a:r>
          </a:p>
          <a:p>
            <a:endParaRPr lang="hu-HU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Fazékba! REL csoport: Újra definiálták az közvetlen értékesítést és az otthoni főzést. Teljesen konyhakészre gyártott, előre kiporciózott és előkészített hozzávalókkal egyszerűsítik a háziasszonyok életét, kiváló minőségű helyi termékeket szállítva vásárlóiknak. </a:t>
            </a:r>
          </a:p>
          <a:p>
            <a:r>
              <a:rPr lang="hu-HU" dirty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0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0824E6-1C87-D953-235A-B1482F184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0AE86E3-5C52-CAF6-A991-A127B789D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BC1BA02-704E-23E6-03C8-F41D2D29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BA53-CB5E-4676-94C2-2BCC868A3A11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01098C5-1631-FE67-8AC3-7458F191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D800E2-18CD-C859-B8B5-39DAD827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E8C-FC96-45F4-9E36-AB351935CF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41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5370A-A3E4-18F1-AC1C-35763829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5F85B67-97AC-27B8-F384-CE4365009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2C6DC7-82AB-19B3-9032-538B5014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665D1D-0628-8F21-ADA0-94A6B581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CABD9C-CBA3-EF08-6136-B6AB9E51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1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229805F-C5E7-B58A-998E-9A7590DE6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F4BDE68-DDCA-124D-982D-77D1659FE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07A5AA-69D0-8543-3927-D50DC237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5F96DB-9A57-D2AA-B517-1D870113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08E58C-A8FA-B433-EB06-97A88F60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10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yito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2123729" y="2838376"/>
            <a:ext cx="5973763" cy="1152525"/>
          </a:xfrm>
          <a:prstGeom prst="rect">
            <a:avLst/>
          </a:prstGeom>
        </p:spPr>
        <p:txBody>
          <a:bodyPr/>
          <a:lstStyle>
            <a:lvl1pPr marL="0" indent="0" algn="l" defTabSz="914378" rtl="0" eaLnBrk="1" latinLnBrk="0" hangingPunct="1">
              <a:spcBef>
                <a:spcPct val="0"/>
              </a:spcBef>
              <a:buNone/>
              <a:defRPr lang="hu-HU" sz="4000" b="1" kern="1200" cap="none" baseline="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 marL="0" indent="0" algn="l" defTabSz="914378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 marL="0" indent="0" algn="l" defTabSz="914378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 marL="0" indent="0" algn="l" defTabSz="914378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 marL="0" indent="0" algn="l" defTabSz="914378" rtl="0" eaLnBrk="1" latinLnBrk="0" hangingPunct="1">
              <a:spcBef>
                <a:spcPct val="0"/>
              </a:spcBef>
              <a:buNone/>
              <a:defRPr lang="hu-HU" sz="4000" b="1" kern="1200" cap="all" dirty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/>
              <a:t>ÍRJA BE A CÍMET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9" y="4155927"/>
            <a:ext cx="1439863" cy="360040"/>
          </a:xfrm>
          <a:prstGeom prst="rect">
            <a:avLst/>
          </a:prstGeom>
        </p:spPr>
        <p:txBody>
          <a:bodyPr/>
          <a:lstStyle>
            <a:lvl1pPr marL="0" indent="0" algn="l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1pPr>
            <a:lvl2pPr marL="0" indent="0" algn="l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2pPr>
            <a:lvl3pPr marL="0" indent="0" algn="l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3pPr>
            <a:lvl4pPr marL="0" indent="0" algn="l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4pPr>
            <a:lvl5pPr marL="0" indent="0" algn="l" defTabSz="816338" rtl="0" eaLnBrk="1" latinLnBrk="0" hangingPunct="1">
              <a:spcBef>
                <a:spcPct val="0"/>
              </a:spcBef>
              <a:buNone/>
              <a:defRPr lang="hu-HU" sz="1800" kern="1200" dirty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/>
              <a:t>Dátum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9650396-AB1B-18B7-6BD8-331D84E29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4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946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ejezetcim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Szöveg helye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2283719"/>
            <a:ext cx="7632700" cy="827087"/>
          </a:xfrm>
          <a:prstGeom prst="rect">
            <a:avLst/>
          </a:prstGeom>
        </p:spPr>
        <p:txBody>
          <a:bodyPr/>
          <a:lstStyle>
            <a:lvl1pPr marL="0" indent="0" algn="r" defTabSz="914378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baseline="0" dirty="0" smtClean="0">
                <a:solidFill>
                  <a:schemeClr val="bg1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 marL="0" indent="0" algn="r" defTabSz="914378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 marL="0" indent="0" algn="r" defTabSz="914378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 marL="0" indent="0" algn="r" defTabSz="914378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 marL="0" indent="0" algn="r" defTabSz="914378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/>
              <a:t>FEJEZET CÍM</a:t>
            </a:r>
          </a:p>
        </p:txBody>
      </p:sp>
      <p:sp>
        <p:nvSpPr>
          <p:cNvPr id="22" name="Szöveg helye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38" y="3093517"/>
            <a:ext cx="7777162" cy="828675"/>
          </a:xfrm>
          <a:prstGeom prst="rect">
            <a:avLst/>
          </a:prstGeom>
        </p:spPr>
        <p:txBody>
          <a:bodyPr anchor="ctr"/>
          <a:lstStyle>
            <a:lvl1pPr marL="0" indent="0" algn="r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chemeClr val="bg1"/>
                </a:solidFill>
                <a:latin typeface="Titillium" pitchFamily="50" charset="-18"/>
                <a:ea typeface="+mj-ea"/>
                <a:cs typeface="+mj-cs"/>
              </a:defRPr>
            </a:lvl1pPr>
            <a:lvl2pPr marL="0" indent="0" algn="r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2pPr>
            <a:lvl3pPr marL="0" indent="0" algn="r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3pPr>
            <a:lvl4pPr marL="0" indent="0" algn="r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4pPr>
            <a:lvl5pPr marL="0" indent="0" algn="r" defTabSz="816338" rtl="0" eaLnBrk="1" latinLnBrk="0" hangingPunct="1">
              <a:spcBef>
                <a:spcPct val="0"/>
              </a:spcBef>
              <a:buNone/>
              <a:defRPr lang="hu-HU" sz="1800" kern="1200" dirty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3053666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yito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2123729" y="2838376"/>
            <a:ext cx="5973763" cy="1152525"/>
          </a:xfrm>
          <a:prstGeom prst="rect">
            <a:avLst/>
          </a:prstGeom>
        </p:spPr>
        <p:txBody>
          <a:bodyPr/>
          <a:lstStyle>
            <a:lvl1pPr marL="0" indent="0" algn="l" defTabSz="914378" rtl="0" eaLnBrk="1" latinLnBrk="0" hangingPunct="1">
              <a:spcBef>
                <a:spcPct val="0"/>
              </a:spcBef>
              <a:buNone/>
              <a:defRPr lang="hu-HU" sz="4000" b="1" kern="1200" cap="none" baseline="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 marL="0" indent="0" algn="l" defTabSz="914378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 marL="0" indent="0" algn="l" defTabSz="914378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 marL="0" indent="0" algn="l" defTabSz="914378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 marL="0" indent="0" algn="l" defTabSz="914378" rtl="0" eaLnBrk="1" latinLnBrk="0" hangingPunct="1">
              <a:spcBef>
                <a:spcPct val="0"/>
              </a:spcBef>
              <a:buNone/>
              <a:defRPr lang="hu-HU" sz="4000" b="1" kern="1200" cap="all" dirty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/>
              <a:t>ÍRJA BE A CÍMET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9" y="4155927"/>
            <a:ext cx="1439863" cy="360040"/>
          </a:xfrm>
          <a:prstGeom prst="rect">
            <a:avLst/>
          </a:prstGeom>
        </p:spPr>
        <p:txBody>
          <a:bodyPr/>
          <a:lstStyle>
            <a:lvl1pPr marL="0" indent="0" algn="l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1pPr>
            <a:lvl2pPr marL="0" indent="0" algn="l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2pPr>
            <a:lvl3pPr marL="0" indent="0" algn="l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3pPr>
            <a:lvl4pPr marL="0" indent="0" algn="l" defTabSz="81633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4pPr>
            <a:lvl5pPr marL="0" indent="0" algn="l" defTabSz="816338" rtl="0" eaLnBrk="1" latinLnBrk="0" hangingPunct="1">
              <a:spcBef>
                <a:spcPct val="0"/>
              </a:spcBef>
              <a:buNone/>
              <a:defRPr lang="hu-HU" sz="1800" kern="1200" dirty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24566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Képes_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41"/>
          <a:stretch/>
        </p:blipFill>
        <p:spPr>
          <a:xfrm>
            <a:off x="0" y="0"/>
            <a:ext cx="3419872" cy="4706806"/>
          </a:xfrm>
          <a:prstGeom prst="rect">
            <a:avLst/>
          </a:prstGeom>
        </p:spPr>
      </p:pic>
      <p:sp>
        <p:nvSpPr>
          <p:cNvPr id="14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42103" y="555526"/>
            <a:ext cx="395645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/>
              <a:t>CÍM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42103" y="1492152"/>
            <a:ext cx="4490337" cy="30958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>
                <a:solidFill>
                  <a:srgbClr val="006633"/>
                </a:solidFill>
                <a:latin typeface="Titillium Lt" panose="00000400000000000000" pitchFamily="50" charset="-18"/>
              </a:rPr>
              <a:t>Folyó szöveg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2026. 03. 12.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944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elsorolas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287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>
                <a:solidFill>
                  <a:srgbClr val="026634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dirty="0"/>
              <a:t>CÍM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2026. 03. 12.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611188" y="1419225"/>
            <a:ext cx="7777162" cy="28813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310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251CAA-9824-0DF4-44F7-773980A6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E44843-583C-295B-0071-0C41C12BA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4846D4-4E52-3A98-48CA-CF3C0B85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8489EA-E6E9-F485-F622-DB0908B8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4341AC8-A9B6-127A-81E2-97246C85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97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ED36D1-2C2B-3A14-DBF4-C1F22A7E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F20FBD-8811-B106-D099-D27FCCAC1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E8D656-CDCB-48A2-955B-E6AF3F20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227D67F-95A7-258F-2A84-CE77B749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DAF953F-D261-F45E-3553-602EBC0D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512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EAB53D-28D1-C156-ABF1-7B433C05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2CEA1A-9C40-075D-EEF6-C3A04B252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D61796B-287F-4EBB-6CB7-52442BB00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9B1D766-3932-AADB-18AB-382E77E6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FA5ABA4-5823-1819-6BC4-7E3472EA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AB17AC1-74D2-53CF-D727-861D84DB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19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53F6E8-AA66-6A7F-60B3-E8BD3546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EE61B0-A1B5-4CC3-6C45-2CC246D7C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6B5D42D-A85C-B03F-8667-FC91C4CF9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76CB798-4F61-92B9-E8AD-5A40D3771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14A365D-D50B-95B9-617D-9B92EB71F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00285DC-4A07-DB4B-62A2-56E773E9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0DAE2B4-7C87-D89F-6051-0BCFD9B4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54F7890-BF03-9AC8-AAC6-AB1C531A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018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6AF8B5-9DB4-767B-AA6F-E8D13608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6E673A0-D79D-D77A-E52D-DCC65602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57B1D94-2380-FE13-0EC8-626211EB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7A16B8D-1EE7-1DCF-0218-B97B9EF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9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963760A-DA94-C293-9E22-67EA35AA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F031317-D4E0-0252-BDC4-D82969A7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F4BF7DB-3CDE-5AEE-1567-141E2069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157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EF6E99-D859-8B29-7B7B-6205D0D0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E82C41-2637-ADBE-3D3C-F4B40A65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A5556B-61F4-A356-50C9-46D2BFAC8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1DE4412-4AA8-2286-9509-AADB5488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8AF323F-4526-5524-63B5-6C329915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731C64B-CF15-AA4C-689F-BC735F91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67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725F89-F5B6-C6D6-6E13-B6EE609F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9BFF24A-B473-93A3-EB93-F737F85FF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0E4F679-28B4-9955-1245-3A94D4587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E9E5208-99B5-24D0-0B9B-18D51F57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4C63-EAA8-467C-A513-18C1DCBE6C4D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BD2BA46-51A7-9EEB-3F60-78E649D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E325D66-64B7-DFAB-35E1-6CBDF8D3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37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D74FD7C-93FF-7798-BB03-2E2CD2A5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8114AE2-26DE-F86E-7057-BBB8321E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4B26AD-08B2-0343-4ADB-A34FB8C88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D8BA53-CB5E-4676-94C2-2BCC868A3A11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10C5CD1-BDC4-A927-97E1-1CFC2E9E9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B2DED7-E469-E1B7-2DE5-775CAEA7D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136E8C-FC96-45F4-9E36-AB351935CF9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EE76CCC-1FD6-6BBB-1833-C5F2F88C2E3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595"/>
            <a:ext cx="9141882" cy="5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661" r:id="rId13"/>
    <p:sldLayoutId id="2147483672" r:id="rId14"/>
    <p:sldLayoutId id="2147483673" r:id="rId15"/>
    <p:sldLayoutId id="2147483717" r:id="rId16"/>
    <p:sldLayoutId id="214748371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k.hu/kamara/falugazdasz-iroda-elerhetoseg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CBE759EA-9490-5074-44D3-CAE20331D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3728" y="2877882"/>
            <a:ext cx="6671275" cy="1206036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3000" dirty="0">
                <a:latin typeface="Titillium Bd"/>
              </a:rPr>
              <a:t>A kistermelők és a helyi termékek szerepe a vidékfejlesztésben</a:t>
            </a:r>
          </a:p>
          <a:p>
            <a:pPr algn="ctr"/>
            <a:r>
              <a:rPr lang="hu-HU" sz="3000" dirty="0">
                <a:latin typeface="Titillium Bd"/>
              </a:rPr>
              <a:t>Jó gyakorlatok és pályázati lehetőségek</a:t>
            </a:r>
          </a:p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2942777-1AC9-6E6C-EA74-3C22BBBF333C}"/>
              </a:ext>
            </a:extLst>
          </p:cNvPr>
          <p:cNvSpPr txBox="1"/>
          <p:nvPr/>
        </p:nvSpPr>
        <p:spPr>
          <a:xfrm>
            <a:off x="1264189" y="4208178"/>
            <a:ext cx="7751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000" dirty="0"/>
              <a:t>Tószegi-Faggyas Katalin </a:t>
            </a:r>
          </a:p>
          <a:p>
            <a:pPr algn="r"/>
            <a:r>
              <a:rPr lang="hu-HU" sz="2000" dirty="0"/>
              <a:t>Vidékfejlesztési csoportvezető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6A0CF73F-7FDC-5425-7F7C-66293B136B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131" y="4436011"/>
            <a:ext cx="2593802" cy="480053"/>
          </a:xfrm>
        </p:spPr>
        <p:txBody>
          <a:bodyPr>
            <a:normAutofit/>
          </a:bodyPr>
          <a:lstStyle/>
          <a:p>
            <a:pPr algn="r"/>
            <a:r>
              <a:rPr lang="hu-HU" dirty="0"/>
              <a:t>Tiszaföldvár, 2026.03.12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384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sapat együttműködés ikon vonal vektor illusztráció: Stockvektorkép  (jogdíjmentes) 2710919235 | Shutterstock">
            <a:extLst>
              <a:ext uri="{FF2B5EF4-FFF2-40B4-BE49-F238E27FC236}">
                <a16:creationId xmlns:a16="http://schemas.microsoft.com/office/drawing/2014/main" id="{AEE734FC-5588-A2ED-90B1-D6E99F77F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3" r="2" b="10439"/>
          <a:stretch>
            <a:fillRect/>
          </a:stretch>
        </p:blipFill>
        <p:spPr bwMode="auto">
          <a:xfrm>
            <a:off x="5940152" y="1131590"/>
            <a:ext cx="3140199" cy="263703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D7EB542-7307-F083-50EE-6D582D10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248972" cy="792088"/>
          </a:xfrm>
        </p:spPr>
        <p:txBody>
          <a:bodyPr anchor="ctr">
            <a:normAutofit/>
          </a:bodyPr>
          <a:lstStyle/>
          <a:p>
            <a:pPr defTabSz="816358"/>
            <a:r>
              <a:rPr lang="hu-HU" sz="17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Milyen együttműködéseket érdemes termelőként keresni?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D5682F-359E-9B18-4857-D6153514E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915566"/>
            <a:ext cx="6480720" cy="37171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6400" b="1" dirty="0"/>
              <a:t>Turisztikai szolgáltatókkal</a:t>
            </a:r>
          </a:p>
          <a:p>
            <a:r>
              <a:rPr lang="hu-HU" sz="6400" dirty="0"/>
              <a:t>falusi szálláshelyek</a:t>
            </a:r>
          </a:p>
          <a:p>
            <a:r>
              <a:rPr lang="hu-HU" sz="6400" dirty="0"/>
              <a:t>vendégházak</a:t>
            </a:r>
          </a:p>
          <a:p>
            <a:r>
              <a:rPr lang="hu-HU" sz="6400" dirty="0"/>
              <a:t>helyi éttermek	👉 </a:t>
            </a:r>
            <a:r>
              <a:rPr lang="hu-HU" sz="6400" b="1" dirty="0"/>
              <a:t>gazdaságlátogatás + kóstolóprogram</a:t>
            </a:r>
            <a:endParaRPr lang="hu-HU" sz="6400" dirty="0"/>
          </a:p>
          <a:p>
            <a:endParaRPr lang="hu-HU" sz="6400" b="1" dirty="0"/>
          </a:p>
          <a:p>
            <a:pPr marL="0" indent="0">
              <a:buNone/>
            </a:pPr>
            <a:r>
              <a:rPr lang="hu-HU" sz="6400" b="1" dirty="0"/>
              <a:t>Más helyi termelőkkel</a:t>
            </a:r>
          </a:p>
          <a:p>
            <a:r>
              <a:rPr lang="hu-HU" sz="6400" dirty="0" err="1"/>
              <a:t>apcsolt</a:t>
            </a:r>
            <a:r>
              <a:rPr lang="hu-HU" sz="6400" dirty="0"/>
              <a:t> termékek</a:t>
            </a:r>
          </a:p>
          <a:p>
            <a:r>
              <a:rPr lang="hu-HU" sz="6400" dirty="0"/>
              <a:t>tematikus termelői program</a:t>
            </a:r>
          </a:p>
          <a:p>
            <a:r>
              <a:rPr lang="hu-HU" sz="6400" dirty="0"/>
              <a:t>gazdaságlátogatási útvonal	👉 </a:t>
            </a:r>
            <a:r>
              <a:rPr lang="hu-HU" sz="6400" b="1" dirty="0"/>
              <a:t>komplex élménycsomag</a:t>
            </a:r>
            <a:endParaRPr lang="hu-HU" sz="6400" dirty="0"/>
          </a:p>
          <a:p>
            <a:endParaRPr lang="hu-HU" sz="6400" b="1" dirty="0"/>
          </a:p>
          <a:p>
            <a:pPr marL="0" indent="0">
              <a:buNone/>
            </a:pPr>
            <a:r>
              <a:rPr lang="hu-HU" sz="6400" b="1" dirty="0"/>
              <a:t>Önkormányzat, LEADER HACS, helyi szervező</a:t>
            </a:r>
          </a:p>
          <a:p>
            <a:r>
              <a:rPr lang="hu-HU" sz="6400" dirty="0"/>
              <a:t>helyi fesztiválok</a:t>
            </a:r>
          </a:p>
          <a:p>
            <a:r>
              <a:rPr lang="hu-HU" sz="6400" dirty="0"/>
              <a:t>termelői piac</a:t>
            </a:r>
          </a:p>
          <a:p>
            <a:r>
              <a:rPr lang="hu-HU" sz="6400" dirty="0" err="1"/>
              <a:t>gasztro</a:t>
            </a:r>
            <a:r>
              <a:rPr lang="hu-HU" sz="6400" dirty="0"/>
              <a:t>- és turisztikai rendezvények	👉 </a:t>
            </a:r>
            <a:r>
              <a:rPr lang="hu-HU" sz="6400" b="1" dirty="0"/>
              <a:t>nagyobb láthatóság</a:t>
            </a:r>
            <a:endParaRPr lang="hu-HU" sz="6400" dirty="0"/>
          </a:p>
        </p:txBody>
      </p:sp>
    </p:spTree>
    <p:extLst>
      <p:ext uri="{BB962C8B-B14F-4D97-AF65-F5344CB8AC3E}">
        <p14:creationId xmlns:p14="http://schemas.microsoft.com/office/powerpoint/2010/main" val="162572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1A1EEF-5241-CC2C-6B03-B12DA8DDC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1510"/>
            <a:ext cx="7886700" cy="36451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6400" b="1" dirty="0"/>
              <a:t>Védjegy- és márkarendszerek</a:t>
            </a:r>
          </a:p>
          <a:p>
            <a:r>
              <a:rPr lang="hu-HU" sz="6400" dirty="0"/>
              <a:t>térségi termék védjegy</a:t>
            </a:r>
          </a:p>
          <a:p>
            <a:r>
              <a:rPr lang="hu-HU" sz="6400" dirty="0"/>
              <a:t>nemzeti parki termék</a:t>
            </a:r>
          </a:p>
          <a:p>
            <a:r>
              <a:rPr lang="hu-HU" sz="6400" dirty="0"/>
              <a:t>helyi márkák			👉 </a:t>
            </a:r>
            <a:r>
              <a:rPr lang="hu-HU" sz="6400" b="1" dirty="0"/>
              <a:t>közös marketing</a:t>
            </a:r>
            <a:endParaRPr lang="hu-HU" sz="6400" dirty="0"/>
          </a:p>
          <a:p>
            <a:endParaRPr lang="hu-HU" sz="6400" b="1" dirty="0"/>
          </a:p>
          <a:p>
            <a:pPr marL="0" indent="0">
              <a:buNone/>
            </a:pPr>
            <a:r>
              <a:rPr lang="hu-HU" sz="6400" b="1" dirty="0"/>
              <a:t>Rövid ellátási lánc (REL)</a:t>
            </a:r>
          </a:p>
          <a:p>
            <a:r>
              <a:rPr lang="hu-HU" sz="6400" dirty="0"/>
              <a:t>termelői piac</a:t>
            </a:r>
          </a:p>
          <a:p>
            <a:r>
              <a:rPr lang="hu-HU" sz="6400" dirty="0"/>
              <a:t>kosárközösség</a:t>
            </a:r>
          </a:p>
          <a:p>
            <a:r>
              <a:rPr lang="hu-HU" sz="6400" dirty="0"/>
              <a:t>közvetlen értékesítés		👉 </a:t>
            </a:r>
            <a:r>
              <a:rPr lang="hu-HU" sz="6400" b="1" dirty="0"/>
              <a:t>közvetlen kapcsolat a fogyasztóval</a:t>
            </a:r>
            <a:endParaRPr lang="hu-HU" sz="6400" dirty="0"/>
          </a:p>
          <a:p>
            <a:endParaRPr lang="hu-HU" sz="6400" b="1" dirty="0"/>
          </a:p>
          <a:p>
            <a:pPr marL="0" indent="0">
              <a:buNone/>
            </a:pPr>
            <a:r>
              <a:rPr lang="hu-HU" sz="6400" b="1" dirty="0"/>
              <a:t>Turisztikai együttműködések</a:t>
            </a:r>
          </a:p>
          <a:p>
            <a:r>
              <a:rPr lang="hu-HU" sz="6400" dirty="0"/>
              <a:t>borturizmus</a:t>
            </a:r>
          </a:p>
          <a:p>
            <a:r>
              <a:rPr lang="hu-HU" sz="6400" dirty="0" err="1"/>
              <a:t>gasztroturizmus</a:t>
            </a:r>
            <a:endParaRPr lang="hu-HU" sz="6400" dirty="0"/>
          </a:p>
          <a:p>
            <a:r>
              <a:rPr lang="hu-HU" sz="6400" dirty="0" err="1"/>
              <a:t>agroturizmus</a:t>
            </a:r>
            <a:endParaRPr lang="hu-HU" sz="6400" dirty="0"/>
          </a:p>
          <a:p>
            <a:r>
              <a:rPr lang="hu-HU" sz="6400" dirty="0"/>
              <a:t>tematikus termelői utak 		</a:t>
            </a:r>
            <a:r>
              <a:rPr lang="hu-HU" sz="6600" dirty="0"/>
              <a:t>👉 </a:t>
            </a:r>
            <a:r>
              <a:rPr lang="hu-HU" sz="6600" b="1" dirty="0"/>
              <a:t>új vásárlói csoportok</a:t>
            </a:r>
            <a:endParaRPr lang="hu-HU" sz="6400" dirty="0"/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hu-HU" sz="6800" b="1" dirty="0">
              <a:solidFill>
                <a:srgbClr val="008000"/>
              </a:solidFill>
              <a:latin typeface="Titillium"/>
            </a:endParaRPr>
          </a:p>
        </p:txBody>
      </p:sp>
    </p:spTree>
    <p:extLst>
      <p:ext uri="{BB962C8B-B14F-4D97-AF65-F5344CB8AC3E}">
        <p14:creationId xmlns:p14="http://schemas.microsoft.com/office/powerpoint/2010/main" val="414726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51520" y="267495"/>
            <a:ext cx="5976664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sz="17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Országos és térségi együttműködések JÓ példák I.</a:t>
            </a:r>
            <a:endParaRPr lang="hu-HU" sz="1700" b="1" cap="all" dirty="0">
              <a:solidFill>
                <a:srgbClr val="006633"/>
              </a:solidFill>
              <a:latin typeface="Titillium" pitchFamily="50" charset="-18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892377" y="4058258"/>
            <a:ext cx="2730278" cy="478843"/>
          </a:xfrm>
          <a:prstGeom prst="rect">
            <a:avLst/>
          </a:prstGeom>
        </p:spPr>
        <p:txBody>
          <a:bodyPr vert="horz" lIns="81636" tIns="40819" rIns="81636" bIns="40819" rtlCol="0" anchor="ctr">
            <a:norm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1100" dirty="0">
              <a:solidFill>
                <a:srgbClr val="0070C0"/>
              </a:solidFill>
              <a:latin typeface="Titillium" pitchFamily="50" charset="-18"/>
            </a:endParaRPr>
          </a:p>
        </p:txBody>
      </p:sp>
      <p:pic>
        <p:nvPicPr>
          <p:cNvPr id="9" name="Kép 8" descr="Nem érhető el leírás a fényképhez.">
            <a:extLst>
              <a:ext uri="{FF2B5EF4-FFF2-40B4-BE49-F238E27FC236}">
                <a16:creationId xmlns:a16="http://schemas.microsoft.com/office/drawing/2014/main" id="{ADF8980C-EDF6-2865-4990-FBF5BED50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72722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2A148926-C47C-8883-63EF-64BC4D50AAED}"/>
              </a:ext>
            </a:extLst>
          </p:cNvPr>
          <p:cNvSpPr txBox="1"/>
          <p:nvPr/>
        </p:nvSpPr>
        <p:spPr>
          <a:xfrm>
            <a:off x="971600" y="843558"/>
            <a:ext cx="2779110" cy="3294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650" dirty="0">
                <a:solidFill>
                  <a:srgbClr val="008000"/>
                </a:solidFill>
                <a:latin typeface="Titillium Thin"/>
              </a:rPr>
              <a:t>Nyitott porta hálózatok,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hu-HU" sz="1650" dirty="0">
                <a:solidFill>
                  <a:srgbClr val="008000"/>
                </a:solidFill>
                <a:latin typeface="Titillium Thin"/>
              </a:rPr>
              <a:t>	Alpokalja-Fertő Táj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hu-HU" sz="1650" dirty="0">
                <a:solidFill>
                  <a:srgbClr val="008000"/>
                </a:solidFill>
                <a:latin typeface="Titillium Thin"/>
              </a:rPr>
              <a:t>	Zala Völgye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hu-HU" sz="1650" dirty="0">
              <a:solidFill>
                <a:srgbClr val="008000"/>
              </a:solidFill>
              <a:latin typeface="Titillium Thin"/>
            </a:endParaRPr>
          </a:p>
          <a:p>
            <a:pPr marL="214313" indent="-214313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u-HU" sz="1650" dirty="0">
                <a:solidFill>
                  <a:srgbClr val="008000"/>
                </a:solidFill>
                <a:latin typeface="Titillium Thin"/>
              </a:rPr>
              <a:t>Országos és térségi védjegyek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hu-HU" sz="1650" dirty="0">
              <a:solidFill>
                <a:srgbClr val="008000"/>
              </a:solidFill>
              <a:latin typeface="Titillium Thin"/>
            </a:endParaRP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650" dirty="0">
                <a:solidFill>
                  <a:srgbClr val="008000"/>
                </a:solidFill>
                <a:latin typeface="Titillium Thin"/>
              </a:rPr>
              <a:t>Kosárközösségek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hu-HU" sz="1650" dirty="0">
              <a:solidFill>
                <a:srgbClr val="008000"/>
              </a:solidFill>
              <a:latin typeface="Titillium Thin"/>
            </a:endParaRPr>
          </a:p>
        </p:txBody>
      </p:sp>
      <p:pic>
        <p:nvPicPr>
          <p:cNvPr id="19" name="Kép 18" descr="Nyitott Porták">
            <a:extLst>
              <a:ext uri="{FF2B5EF4-FFF2-40B4-BE49-F238E27FC236}">
                <a16:creationId xmlns:a16="http://schemas.microsoft.com/office/drawing/2014/main" id="{120B5FF3-67AF-D8BE-13AC-509ADF405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5" y="764086"/>
            <a:ext cx="1811655" cy="80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Kép 19" descr="Nem érhető el leírás a fényképhez.">
            <a:extLst>
              <a:ext uri="{FF2B5EF4-FFF2-40B4-BE49-F238E27FC236}">
                <a16:creationId xmlns:a16="http://schemas.microsoft.com/office/drawing/2014/main" id="{E3ED417E-0417-10B5-C407-D3E6C03F6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77" y="1949005"/>
            <a:ext cx="1108710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Kép 20" descr="Nem érhető el leírás a fényképhez.">
            <a:extLst>
              <a:ext uri="{FF2B5EF4-FFF2-40B4-BE49-F238E27FC236}">
                <a16:creationId xmlns:a16="http://schemas.microsoft.com/office/drawing/2014/main" id="{0F2CB0F2-6CA4-6524-099E-7F3A3E1D05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80" y="2042566"/>
            <a:ext cx="1108709" cy="110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Nyíregyházi Kosár Közösség profilja">
            <a:extLst>
              <a:ext uri="{FF2B5EF4-FFF2-40B4-BE49-F238E27FC236}">
                <a16:creationId xmlns:a16="http://schemas.microsoft.com/office/drawing/2014/main" id="{F285FDE6-B41E-DF4E-610D-B79EE31CC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09" y="3367364"/>
            <a:ext cx="1216550" cy="12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sár közösség">
            <a:extLst>
              <a:ext uri="{FF2B5EF4-FFF2-40B4-BE49-F238E27FC236}">
                <a16:creationId xmlns:a16="http://schemas.microsoft.com/office/drawing/2014/main" id="{6826B09F-22AA-F10E-4B97-7479E0E4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80" y="3347385"/>
            <a:ext cx="1771675" cy="12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mzeti Parki Termék Védjegyre pályázathatnak az Őrségben">
            <a:extLst>
              <a:ext uri="{FF2B5EF4-FFF2-40B4-BE49-F238E27FC236}">
                <a16:creationId xmlns:a16="http://schemas.microsoft.com/office/drawing/2014/main" id="{0A8710F4-3769-B827-0930-B8417ADFC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90" y="2119692"/>
            <a:ext cx="1208881" cy="8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Őszi Nyitott Porta Nap a Zala-völgyben | Hévíz.hu">
            <a:extLst>
              <a:ext uri="{FF2B5EF4-FFF2-40B4-BE49-F238E27FC236}">
                <a16:creationId xmlns:a16="http://schemas.microsoft.com/office/drawing/2014/main" id="{1606C7F1-5953-A5A8-0F4A-C6D98BC1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04" y="781211"/>
            <a:ext cx="1548792" cy="8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öldrajzi árujelzők">
            <a:extLst>
              <a:ext uri="{FF2B5EF4-FFF2-40B4-BE49-F238E27FC236}">
                <a16:creationId xmlns:a16="http://schemas.microsoft.com/office/drawing/2014/main" id="{7A6B1611-3942-37A9-0235-DF4D3C8C9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55" y="2018584"/>
            <a:ext cx="1544221" cy="115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4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65C37F6B-B3F9-E33E-7933-B3F75BEDB60B}"/>
              </a:ext>
            </a:extLst>
          </p:cNvPr>
          <p:cNvSpPr txBox="1"/>
          <p:nvPr/>
        </p:nvSpPr>
        <p:spPr>
          <a:xfrm>
            <a:off x="467544" y="2187070"/>
            <a:ext cx="6044321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50" b="1" dirty="0">
                <a:solidFill>
                  <a:srgbClr val="008000"/>
                </a:solidFill>
                <a:latin typeface="Titillium Thin"/>
              </a:rPr>
              <a:t>Fazékba!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latin typeface="Titillium Thin"/>
              </a:rPr>
              <a:t>REL csoport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latin typeface="Titillium Thin"/>
              </a:rPr>
              <a:t>Újra definiálták az közvetlen értékesítést és az otthoni főzést.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latin typeface="Titillium Thin"/>
              </a:rPr>
              <a:t>konyhakészre gyártott, előre kiporciózott és előkészített hozzávalókkal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latin typeface="Titillium Thin"/>
              </a:rPr>
              <a:t>kiváló minőségű helyi termékeket szállítva vásárlóiknak</a:t>
            </a:r>
            <a:r>
              <a:rPr lang="hu-HU" sz="1200" dirty="0"/>
              <a:t>. </a:t>
            </a:r>
          </a:p>
        </p:txBody>
      </p:sp>
      <p:pic>
        <p:nvPicPr>
          <p:cNvPr id="1028" name="Picture 4" descr="Főoldal – Magosvölgy Ökológiai Gazdaság">
            <a:extLst>
              <a:ext uri="{FF2B5EF4-FFF2-40B4-BE49-F238E27FC236}">
                <a16:creationId xmlns:a16="http://schemas.microsoft.com/office/drawing/2014/main" id="{D5F2C865-D409-57C3-530B-2FA8B72F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31678"/>
            <a:ext cx="1993873" cy="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926AD411-6B8C-385A-9FDA-5A67FB265420}"/>
              </a:ext>
            </a:extLst>
          </p:cNvPr>
          <p:cNvSpPr txBox="1"/>
          <p:nvPr/>
        </p:nvSpPr>
        <p:spPr>
          <a:xfrm>
            <a:off x="456709" y="692179"/>
            <a:ext cx="5832648" cy="1364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hu-HU" sz="1650" b="1" dirty="0" err="1">
                <a:solidFill>
                  <a:srgbClr val="008000"/>
                </a:solidFill>
                <a:latin typeface="Titillium Thin"/>
              </a:rPr>
              <a:t>MagosVölgy</a:t>
            </a:r>
            <a:r>
              <a:rPr lang="hu-HU" sz="1650" b="1" dirty="0">
                <a:solidFill>
                  <a:srgbClr val="008000"/>
                </a:solidFill>
                <a:latin typeface="Titillium Thin"/>
              </a:rPr>
              <a:t> Ökológiai Gazdaság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latin typeface="Titillium Thin"/>
              </a:rPr>
              <a:t>Zöldségközösség, fogyasztók által támogatott mezőgazdaság.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latin typeface="Titillium Thin"/>
              </a:rPr>
              <a:t>Nógrád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latin typeface="Titillium Thin"/>
              </a:rPr>
              <a:t>160 tag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latin typeface="Titillium Thin"/>
              </a:rPr>
              <a:t>április elejétől december végéig hetente szállítanak 8-12 féle szezonális zöldséget, feldolgozott terméket.</a:t>
            </a:r>
            <a:r>
              <a:rPr lang="hu-HU" sz="1200" dirty="0">
                <a:solidFill>
                  <a:srgbClr val="008000"/>
                </a:solidFill>
                <a:latin typeface="Titillium Thin"/>
              </a:rPr>
              <a:t> </a:t>
            </a:r>
          </a:p>
        </p:txBody>
      </p:sp>
      <p:pic>
        <p:nvPicPr>
          <p:cNvPr id="1030" name="Picture 6" descr="FAZÉKBA! | LinkedIn">
            <a:extLst>
              <a:ext uri="{FF2B5EF4-FFF2-40B4-BE49-F238E27FC236}">
                <a16:creationId xmlns:a16="http://schemas.microsoft.com/office/drawing/2014/main" id="{89C09B72-9C43-25AA-6BF8-570265897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42" y="2087306"/>
            <a:ext cx="1101071" cy="110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C2D287ED-6E10-9E7E-4A59-A396067A7B4E}"/>
              </a:ext>
            </a:extLst>
          </p:cNvPr>
          <p:cNvSpPr txBox="1">
            <a:spLocks/>
          </p:cNvSpPr>
          <p:nvPr/>
        </p:nvSpPr>
        <p:spPr>
          <a:xfrm>
            <a:off x="251520" y="159117"/>
            <a:ext cx="5976664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sz="17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Országos és térségi együttműködések JÓ példák II.</a:t>
            </a:r>
            <a:endParaRPr lang="hu-HU" sz="1700" b="1" cap="all" dirty="0">
              <a:solidFill>
                <a:srgbClr val="006633"/>
              </a:solidFill>
              <a:latin typeface="Titillium" pitchFamily="50" charset="-18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9243405-CAB8-0FF9-E66A-4D146915D84C}"/>
              </a:ext>
            </a:extLst>
          </p:cNvPr>
          <p:cNvSpPr txBox="1"/>
          <p:nvPr/>
        </p:nvSpPr>
        <p:spPr>
          <a:xfrm>
            <a:off x="485395" y="3313702"/>
            <a:ext cx="6554266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50" b="1" dirty="0">
                <a:solidFill>
                  <a:srgbClr val="008000"/>
                </a:solidFill>
                <a:latin typeface="Titillium Thin"/>
              </a:rPr>
              <a:t>Minden, ami Szatmár-Bereg Egyesület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latin typeface="Titillium Thin"/>
              </a:rPr>
              <a:t>Szabolcs-Szatmár-Bereg értékeit, a vidék turisztikai lehetőségeit, kézműveseiket, kistermelőiket népszerűsítik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latin typeface="Titillium Thin"/>
              </a:rPr>
              <a:t>Helyi kézművesek, kistermelők értékteremtő közössége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latin typeface="Titillium Thin"/>
              </a:rPr>
              <a:t>Helyi termék üzletükben a </a:t>
            </a:r>
            <a:r>
              <a:rPr lang="hu-HU" sz="1200" dirty="0" err="1">
                <a:latin typeface="Titillium Thin"/>
              </a:rPr>
              <a:t>szatmár</a:t>
            </a:r>
            <a:r>
              <a:rPr lang="hu-HU" sz="1200" dirty="0">
                <a:latin typeface="Titillium Thin"/>
              </a:rPr>
              <a:t>-beregi kézműves, kistermelő alkotók munkáit termékeit értékesítik</a:t>
            </a:r>
          </a:p>
        </p:txBody>
      </p:sp>
      <p:pic>
        <p:nvPicPr>
          <p:cNvPr id="1032" name="Picture 8" descr="Minden, ami Szatmár-Bereg | Mátészalka">
            <a:extLst>
              <a:ext uri="{FF2B5EF4-FFF2-40B4-BE49-F238E27FC236}">
                <a16:creationId xmlns:a16="http://schemas.microsoft.com/office/drawing/2014/main" id="{E7F14C1B-1126-60E8-7DB0-5898B6B4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10" y="3188377"/>
            <a:ext cx="1268884" cy="125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8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5DE569-79DE-F275-D193-99BDC9EB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00709"/>
            <a:ext cx="5760640" cy="1418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500" b="1" dirty="0">
                <a:solidFill>
                  <a:srgbClr val="008000"/>
                </a:solidFill>
                <a:latin typeface="Titillium Thin"/>
              </a:rPr>
              <a:t>Hajdúság Éléskamrája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hu-HU" sz="1500" dirty="0">
                <a:latin typeface="Titillium Thin"/>
              </a:rPr>
              <a:t>Megyei termelőket koordinálja a megye különböző termelői piacaira.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hu-HU" sz="1500" dirty="0">
                <a:latin typeface="Titillium Thin"/>
              </a:rPr>
              <a:t>Céljuk egy olyan fogyasztói közösség megszervezése, ahol a termelők találkoznak a hazai termékek iránt érdeklődő vásárlókkal.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hu-HU" sz="1500" dirty="0">
                <a:latin typeface="Titillium Thin"/>
              </a:rPr>
              <a:t>A közösség célja, hogy még nagyobb figyelmet kapjanak ezen portékák és hogy ezeket a termékeket a vásárlóik is megismerjék.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hu-HU" sz="1500" dirty="0">
                <a:latin typeface="Titillium Thin"/>
              </a:rPr>
              <a:t>Garantált minőség</a:t>
            </a:r>
          </a:p>
        </p:txBody>
      </p:sp>
      <p:pic>
        <p:nvPicPr>
          <p:cNvPr id="3076" name="Picture 4" descr="Hajdúság Éléskamrája | Debrecen">
            <a:extLst>
              <a:ext uri="{FF2B5EF4-FFF2-40B4-BE49-F238E27FC236}">
                <a16:creationId xmlns:a16="http://schemas.microsoft.com/office/drawing/2014/main" id="{6893C690-B765-1D61-A2DD-AFF89EE5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08720"/>
            <a:ext cx="1207900" cy="120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9A52B16-911E-BF38-0396-A5F99DC43625}"/>
              </a:ext>
            </a:extLst>
          </p:cNvPr>
          <p:cNvSpPr txBox="1"/>
          <p:nvPr/>
        </p:nvSpPr>
        <p:spPr>
          <a:xfrm>
            <a:off x="501650" y="2586093"/>
            <a:ext cx="64466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500" b="1" dirty="0">
                <a:solidFill>
                  <a:srgbClr val="008000"/>
                </a:solidFill>
                <a:latin typeface="Titillium Thin"/>
              </a:rPr>
              <a:t>Baranyai Termelőkért és Kézművesekért Egyesület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500" dirty="0">
                <a:latin typeface="Titillium Thin"/>
              </a:rPr>
              <a:t>tagjai a mezőgazdaság, az élelmiszeripar, a kézművesség, a turizmus területéről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500" dirty="0">
                <a:latin typeface="Titillium Thin"/>
              </a:rPr>
              <a:t>számos programot és rendezvényt szerveznek, amelyek összekötik a termelőket és a fogyasztókat, bemutatják a baranyai termékeket és értékeket, valamint erősítik a helyi identitást.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500" dirty="0">
                <a:latin typeface="Titillium Thin"/>
              </a:rPr>
              <a:t>Kincses Baranya közösségi pavilont üzemeltetik a pécsi vásárcsarnokban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500" dirty="0">
                <a:latin typeface="Titillium Thin"/>
              </a:rPr>
              <a:t>Baranyai Ízelítő rendezvényünk egy olyan kulturális esemény, amelyet pécsi Árkád Bevásárlóközpontban tartják, azért hogy népszerűsítsék a régió értékeit.</a:t>
            </a:r>
          </a:p>
        </p:txBody>
      </p:sp>
      <p:pic>
        <p:nvPicPr>
          <p:cNvPr id="3078" name="Picture 6" descr="Baranyai Termelőkért és Kézművesekért Egyesület (@baranyaitermelok) •  Facebook">
            <a:extLst>
              <a:ext uri="{FF2B5EF4-FFF2-40B4-BE49-F238E27FC236}">
                <a16:creationId xmlns:a16="http://schemas.microsoft.com/office/drawing/2014/main" id="{4489A7C2-E174-5640-DA3F-6DC43DBA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31" y="2931790"/>
            <a:ext cx="843770" cy="102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C1A4B76C-A80E-4443-BEB8-F98E0CA4D534}"/>
              </a:ext>
            </a:extLst>
          </p:cNvPr>
          <p:cNvSpPr txBox="1">
            <a:spLocks/>
          </p:cNvSpPr>
          <p:nvPr/>
        </p:nvSpPr>
        <p:spPr>
          <a:xfrm>
            <a:off x="251520" y="159117"/>
            <a:ext cx="5976664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sz="17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Országos és térségi együttműködések JÓ példák III.</a:t>
            </a:r>
            <a:endParaRPr lang="hu-HU" sz="1700" b="1" cap="all" dirty="0">
              <a:solidFill>
                <a:srgbClr val="006633"/>
              </a:solidFill>
              <a:latin typeface="Titillium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7177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4A8665-F587-4B3F-187C-A0C27E76A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25"/>
              </a:spcBef>
              <a:buNone/>
            </a:pPr>
            <a:endParaRPr lang="hu-H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spcBef>
                <a:spcPts val="25"/>
              </a:spcBef>
              <a:buNone/>
            </a:pPr>
            <a:r>
              <a:rPr lang="hu-HU" sz="2800" dirty="0">
                <a:latin typeface="+mj-lt"/>
                <a:ea typeface="Arial" panose="020B0604020202020204" pitchFamily="34" charset="0"/>
              </a:rPr>
              <a:t>FELADATAINK</a:t>
            </a:r>
          </a:p>
          <a:p>
            <a:pPr marL="0" indent="0" algn="just">
              <a:spcBef>
                <a:spcPts val="25"/>
              </a:spcBef>
              <a:buNone/>
            </a:pPr>
            <a:endParaRPr lang="hu-H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FC61790E-1A9E-101B-CB6D-589D093A51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9239" y="1203598"/>
            <a:ext cx="4787104" cy="309582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Tájékoztatás, tudásátadás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Pályázatokkal kapcsolatos tájékoztatás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Pályázatírás falugazdászok segítségével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Fórumok, egyeztetések, munkacsoportok szervezése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Képzések, workshopok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Jogszabályi környezet felülvizsgálata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Kapcsolattartás REL szereplőkkel, kistermelőkkel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Promóciós tevékenység</a:t>
            </a:r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C6B5629F-E87B-DDBE-D4F1-2225AEAA86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29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ECE80F-0B1C-D4FE-E864-D7AC8CE6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11397"/>
            <a:ext cx="8229600" cy="42155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hu-HU" sz="17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PÁLYÁZATÍRÁS – Falugazdászok segítségével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D4669-0008-7113-E048-0829C2C9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32952"/>
            <a:ext cx="7797552" cy="40990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Kamarai falugazdászok egyes ún. nem terület- és állatlétszám alapú KAP ST pályázatok esetében is ingyenes tanácsadást nyújthatnak  a gazdálkodóknak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4400" b="1" dirty="0">
                <a:solidFill>
                  <a:srgbClr val="006633"/>
                </a:solidFill>
                <a:ea typeface="+mn-lt"/>
                <a:cs typeface="+mn-lt"/>
              </a:rPr>
              <a:t>Cél</a:t>
            </a: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: az eredetileg pályázatírásra szánt összeg a gazdálkodó zsebében marad, a felszabadult forrás a fejlesztésre fordítható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A falugazdászok csak egy része foglalkozik beruházásos pályázatírással is (kb.1/3-a)</a:t>
            </a:r>
            <a:endParaRPr lang="hu-HU" sz="4400" b="1" dirty="0">
              <a:solidFill>
                <a:srgbClr val="006633"/>
              </a:solidFill>
              <a:ea typeface="+mn-lt"/>
              <a:cs typeface="+mn-lt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4400" b="1" dirty="0">
                <a:solidFill>
                  <a:srgbClr val="006633"/>
                </a:solidFill>
                <a:ea typeface="+mn-lt"/>
                <a:cs typeface="+mn-lt"/>
              </a:rPr>
              <a:t>Hogyan találok rá a megfelelő falugazdászra?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a  NAK-</a:t>
            </a:r>
            <a:r>
              <a:rPr lang="hu-HU" sz="4400" dirty="0" err="1">
                <a:solidFill>
                  <a:srgbClr val="006633"/>
                </a:solidFill>
                <a:ea typeface="+mn-lt"/>
                <a:cs typeface="+mn-lt"/>
              </a:rPr>
              <a:t>nál</a:t>
            </a: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 (pl. a „területes” falugazdászomtól), de akár a NAK központtól is érdeklődöm arról, hogy a környéken ki foglalkozik pályázatírással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ha nem vagyok még a Kincstár rendszerében regisztrálva (pl. tanyás felhívás) a falugazdászokra először itt kereshetek rá: </a:t>
            </a:r>
            <a:r>
              <a:rPr lang="hu-HU" sz="4400" dirty="0">
                <a:solidFill>
                  <a:srgbClr val="006633"/>
                </a:solidFill>
                <a:ea typeface="+mn-lt"/>
                <a:cs typeface="+mn-lt"/>
                <a:hlinkClick r:id="rId2"/>
              </a:rPr>
              <a:t>https://www.nak.hu/kamara/falugazdasz-iroda-elerhetosege</a:t>
            </a:r>
            <a:endParaRPr lang="hu-HU" sz="4400" dirty="0">
              <a:solidFill>
                <a:srgbClr val="006633"/>
              </a:solidFill>
              <a:ea typeface="+mn-lt"/>
              <a:cs typeface="+mn-lt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4400" b="1" dirty="0">
                <a:solidFill>
                  <a:srgbClr val="006633"/>
                </a:solidFill>
                <a:ea typeface="+mn-lt"/>
                <a:cs typeface="+mn-lt"/>
              </a:rPr>
              <a:t>Mikor keressem fel a pályázatíró falugazdászt először?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megfogalmaztam a fejlesztési célomat – nagyjából tudom, mit szeretnék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Már tájékozódtam a felhívásokról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4400" b="1" dirty="0">
                <a:solidFill>
                  <a:srgbClr val="006633"/>
                </a:solidFill>
                <a:ea typeface="+mn-lt"/>
                <a:cs typeface="+mn-lt"/>
              </a:rPr>
              <a:t>Miben segít nekem a pályázatíró falugazdász?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tájékoztat a kiválasztott felhívásban rejlő lehetőségekről, jogosultsági kritériumokról, kötelezettségekről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tanácsot ad abban a tekintetben, hogy minél jobban ki tudjam használni a felhívás adta lehetőségeket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segít a támogatási kérelem, hiánypótlás összeállításában, benyújtásában (benyújtja)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4400" dirty="0">
                <a:solidFill>
                  <a:srgbClr val="006633"/>
                </a:solidFill>
                <a:ea typeface="+mn-lt"/>
                <a:cs typeface="+mn-lt"/>
              </a:rPr>
              <a:t>TO hatálybalépést követően segít a kifizetési kérelmek-, változás bejelentések-, jogorvoslati kérelem stb. benyújtásában, a helyszíni vizsgálatok során jelen lehet, tehát a teljes projektciklus alatt rendelkezésre áll</a:t>
            </a:r>
          </a:p>
          <a:p>
            <a:pPr marL="0" indent="0" algn="just">
              <a:buNone/>
            </a:pPr>
            <a:endParaRPr lang="hu-HU" sz="2800" dirty="0">
              <a:solidFill>
                <a:srgbClr val="006633"/>
              </a:solidFill>
              <a:ea typeface="+mn-lt"/>
              <a:cs typeface="+mn-lt"/>
            </a:endParaRPr>
          </a:p>
          <a:p>
            <a:pPr algn="just"/>
            <a:endParaRPr lang="hu-HU" sz="2000" dirty="0">
              <a:solidFill>
                <a:srgbClr val="006633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477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D7233-1425-89D4-03E1-DCA917304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65FD2517-0D1B-F8CE-31A1-D5B583EA5B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521" y="483518"/>
            <a:ext cx="8085584" cy="4248472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/>
          <a:p>
            <a:pPr marL="0" indent="0" algn="just">
              <a:buNone/>
            </a:pPr>
            <a:endParaRPr lang="hu-HU" sz="1300" b="1" dirty="0">
              <a:solidFill>
                <a:srgbClr val="006633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Mi az én dolgom, ha tudom, hogy biztosan pályázni szeretnék?</a:t>
            </a:r>
            <a:endParaRPr lang="hu-HU" sz="1300" dirty="0">
              <a:solidFill>
                <a:srgbClr val="006633"/>
              </a:solidFill>
              <a:ea typeface="+mn-lt"/>
              <a:cs typeface="+mn-lt"/>
            </a:endParaRPr>
          </a:p>
          <a:p>
            <a:pPr algn="just"/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amennyiben nincs még regisztrációs számom (támogatási azonosító), nyilvántartásba vételi kérelmet adok be a Kincstár felé (https://e-kerelem.mvh.allamkincstar.gov.hu/enter/)</a:t>
            </a:r>
          </a:p>
          <a:p>
            <a:pPr marL="0" indent="0" algn="just">
              <a:buNone/>
            </a:pPr>
            <a:endParaRPr lang="hu-HU" sz="1300" dirty="0">
              <a:solidFill>
                <a:srgbClr val="006633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Mi az én dolgom a konkrét pályázattal kapcsolatban?</a:t>
            </a:r>
          </a:p>
          <a:p>
            <a:pPr algn="just"/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kamarai meghatalmazás készítése a pályázatírásra a falugazdásszal </a:t>
            </a:r>
            <a:endParaRPr lang="hu-HU" sz="1300" b="1" dirty="0">
              <a:solidFill>
                <a:srgbClr val="006633"/>
              </a:solidFill>
              <a:ea typeface="+mn-lt"/>
              <a:cs typeface="+mn-lt"/>
            </a:endParaRPr>
          </a:p>
          <a:p>
            <a:pPr algn="just"/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átgondolt üzleti terv összeállítása</a:t>
            </a:r>
          </a:p>
          <a:p>
            <a:pPr algn="just"/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a pályázathoz, kérelmekhez, hiánypótlásokhoz, jogorvoslathoz stb. szükséges dokumentáció beszerzése/összeállítása/rendelkezésre bocsátása</a:t>
            </a:r>
          </a:p>
          <a:p>
            <a:pPr algn="just"/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szükséges hatósági engedélyek beszerzése, szerződések megkötése</a:t>
            </a:r>
          </a:p>
          <a:p>
            <a:pPr algn="just"/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bármilyen – a pályázatot érintő - körülményről a pályázatíró tájékoztatása</a:t>
            </a:r>
          </a:p>
          <a:p>
            <a:pPr algn="just"/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a pályázati cél/beruházás megvalósítása</a:t>
            </a:r>
          </a:p>
          <a:p>
            <a:pPr algn="just"/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projekt működtetése</a:t>
            </a:r>
          </a:p>
          <a:p>
            <a:pPr algn="just"/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nyilvántartásba vett adataimban történt változások, azaz „adatváltozás”(lakcím, bankszámlaszám, név </a:t>
            </a:r>
            <a:r>
              <a:rPr lang="hu-HU" sz="1300" dirty="0" err="1">
                <a:solidFill>
                  <a:srgbClr val="006633"/>
                </a:solidFill>
                <a:ea typeface="+mn-lt"/>
                <a:cs typeface="+mn-lt"/>
              </a:rPr>
              <a:t>stb</a:t>
            </a: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), KNYR-be történő bejelentése</a:t>
            </a:r>
          </a:p>
          <a:p>
            <a:pPr algn="just"/>
            <a:endParaRPr lang="hu-HU" sz="2000" dirty="0">
              <a:solidFill>
                <a:srgbClr val="006633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FONTOS:</a:t>
            </a:r>
          </a:p>
          <a:p>
            <a:pPr marL="0" indent="0" algn="just">
              <a:buNone/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A pályázással, a vállalt kötelezettségek betartásával, a pályázat megvalósításával és működtetésével kapcsolatos minden felelősség a pályázót terheli (felelősségkorlátozó nyilatkozat)!</a:t>
            </a:r>
          </a:p>
          <a:p>
            <a:pPr algn="just"/>
            <a:endParaRPr lang="en-US" sz="2400" dirty="0">
              <a:solidFill>
                <a:srgbClr val="006633"/>
              </a:solidFill>
              <a:ea typeface="+mn-lt"/>
              <a:cs typeface="+mn-lt"/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EE5FE4CF-51E2-F4CE-4ABD-9433A6CF84DE}"/>
              </a:ext>
            </a:extLst>
          </p:cNvPr>
          <p:cNvSpPr txBox="1">
            <a:spLocks/>
          </p:cNvSpPr>
          <p:nvPr/>
        </p:nvSpPr>
        <p:spPr>
          <a:xfrm>
            <a:off x="2051720" y="195486"/>
            <a:ext cx="4861939" cy="429188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000" u="sng" dirty="0">
              <a:solidFill>
                <a:srgbClr val="006633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698D92-B77F-213C-5BA4-E1DC81049775}"/>
              </a:ext>
            </a:extLst>
          </p:cNvPr>
          <p:cNvSpPr txBox="1">
            <a:spLocks/>
          </p:cNvSpPr>
          <p:nvPr/>
        </p:nvSpPr>
        <p:spPr>
          <a:xfrm>
            <a:off x="107504" y="211397"/>
            <a:ext cx="8229600" cy="4215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7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PÁLYÁZATÍRÁS – Falugazdászok segítségével II.</a:t>
            </a:r>
          </a:p>
        </p:txBody>
      </p:sp>
    </p:spTree>
    <p:extLst>
      <p:ext uri="{BB962C8B-B14F-4D97-AF65-F5344CB8AC3E}">
        <p14:creationId xmlns:p14="http://schemas.microsoft.com/office/powerpoint/2010/main" val="123859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87285-B22C-8035-6C41-BC41B2B90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4CCA8A92-E33D-3523-C57B-5E1EA951B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9502"/>
            <a:ext cx="8280920" cy="4331187"/>
          </a:xfr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hu-HU" sz="1300" u="sng" dirty="0">
                <a:solidFill>
                  <a:srgbClr val="006633"/>
                </a:solidFill>
                <a:ea typeface="+mn-lt"/>
                <a:cs typeface="+mn-lt"/>
              </a:rPr>
              <a:t>Még igényelhető beruházás: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Mezőgazdasági kisüzemek beruházási támogatása </a:t>
            </a: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(KAP-RD09a-2-26): már megjelent, első benyújtási szakasz 2026. június 18. – 2026. július 1., még 5 későbbi szakasz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Tavaszi fagykár megelőzésére szolgáló beruházások támogatása </a:t>
            </a: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(KAP-RD01a-2-25): eddig 1 szakasz lezárult, a 2. 2026. 05. 14. – 2026. 05. 27. (hatályos </a:t>
            </a:r>
            <a:r>
              <a:rPr lang="hu-HU" sz="1300" dirty="0" err="1">
                <a:solidFill>
                  <a:srgbClr val="006633"/>
                </a:solidFill>
                <a:ea typeface="+mn-lt"/>
                <a:cs typeface="+mn-lt"/>
              </a:rPr>
              <a:t>Pf</a:t>
            </a: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 alapján utolsó) - 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Vidéki infrastruktúra fejlesztések támogatása tanyákon </a:t>
            </a: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(KAP-RD42-1-25): eddig 2 szakasz lezárult, a 3. folyamatban  van: 2026.03.05. – 2026. 03. 18. , még egy várható 2026. 03.19. – 2026. 04.01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Természetközeli és vizes élőhelyek kialakítását elősegítő beruházások és azok fenntartása </a:t>
            </a: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KAP-RD21-RD22-2-25 eddig 1 szakasz lezárult, a 2. 2026. 06. 18. – 2026. 07. 01., még egy várható 2026. 09.03. – 2026. 09.16.</a:t>
            </a:r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hu-HU" sz="1300" u="sng" dirty="0">
                <a:solidFill>
                  <a:srgbClr val="006633"/>
                </a:solidFill>
                <a:ea typeface="+mn-lt"/>
                <a:cs typeface="+mn-lt"/>
              </a:rPr>
              <a:t>Még igényelhető generációváltás: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Gazdaságátadási együttműködés támogatása </a:t>
            </a: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(KAP-RD07-1-25), eddig 3 szakasz lezárult a 4. 2026.06. 18. – 2026. 07. 01. (hatályos </a:t>
            </a:r>
            <a:r>
              <a:rPr lang="hu-HU" sz="1300" dirty="0" err="1">
                <a:solidFill>
                  <a:srgbClr val="006633"/>
                </a:solidFill>
                <a:ea typeface="+mn-lt"/>
                <a:cs typeface="+mn-lt"/>
              </a:rPr>
              <a:t>Pf</a:t>
            </a: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 alapján utolsó) 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Generációs megújulás gazdaságátvevő támogatásával</a:t>
            </a: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 (KAP-RD06-1-25): eddig 2 szakasz lezárult a 3. 2026. 06.04. – 2026. 06 – ősszel egy 4. várható –</a:t>
            </a:r>
            <a:endParaRPr lang="hu-HU" sz="1300" u="sng" dirty="0">
              <a:solidFill>
                <a:srgbClr val="006633"/>
              </a:solidFill>
              <a:ea typeface="+mn-lt"/>
              <a:cs typeface="+mn-lt"/>
            </a:endParaRPr>
          </a:p>
          <a:p>
            <a:pPr marL="0"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hu-HU" sz="1300" u="sng" dirty="0">
                <a:solidFill>
                  <a:srgbClr val="006633"/>
                </a:solidFill>
                <a:ea typeface="+mn-lt"/>
                <a:cs typeface="+mn-lt"/>
              </a:rPr>
              <a:t>Még igényelhető együttműködés: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Működő minőségrendszerhez történő csatlakozás támogatása </a:t>
            </a: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(KAP-RD46-1-25) 1 szakasz folyamatban van: 2026.03.05-2023.03.18, még 5 későbbi szakasz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E66F3E05-793B-DAFC-4EBC-85662772F3D9}"/>
              </a:ext>
            </a:extLst>
          </p:cNvPr>
          <p:cNvSpPr txBox="1">
            <a:spLocks/>
          </p:cNvSpPr>
          <p:nvPr/>
        </p:nvSpPr>
        <p:spPr>
          <a:xfrm>
            <a:off x="0" y="14183"/>
            <a:ext cx="6662139" cy="32531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>
                <a:solidFill>
                  <a:srgbClr val="006633"/>
                </a:solidFill>
                <a:latin typeface="+mn-lt"/>
                <a:ea typeface="+mn-lt"/>
                <a:cs typeface="+mn-lt"/>
              </a:rPr>
              <a:t>ÉRINTETT FELHÍVÁSOK</a:t>
            </a:r>
          </a:p>
        </p:txBody>
      </p:sp>
    </p:spTree>
    <p:extLst>
      <p:ext uri="{BB962C8B-B14F-4D97-AF65-F5344CB8AC3E}">
        <p14:creationId xmlns:p14="http://schemas.microsoft.com/office/powerpoint/2010/main" val="669785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3862F-2392-E978-9CC2-68BEB3DBF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8551E196-279D-9635-B567-286569C0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" y="201345"/>
            <a:ext cx="8964488" cy="4187171"/>
          </a:xfrm>
        </p:spPr>
        <p:txBody>
          <a:bodyPr lIns="91440" tIns="45720" rIns="91440" bIns="45720" anchor="t">
            <a:normAutofit/>
          </a:bodyPr>
          <a:lstStyle/>
          <a:p>
            <a:pPr marL="0" indent="0" algn="just">
              <a:buNone/>
            </a:pPr>
            <a:endParaRPr lang="hu-HU" sz="2000" u="sng" dirty="0">
              <a:solidFill>
                <a:srgbClr val="006633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hu-HU" altLang="hu-HU" sz="1300" u="sng" dirty="0">
                <a:solidFill>
                  <a:srgbClr val="006633"/>
                </a:solidFill>
                <a:ea typeface="+mn-lt"/>
                <a:cs typeface="+mn-lt"/>
              </a:rPr>
              <a:t>Lezárult felhívások, melyben a falugazdászok is segítettek:</a:t>
            </a:r>
          </a:p>
          <a:p>
            <a:pPr marL="0" indent="0" algn="just">
              <a:buNone/>
            </a:pPr>
            <a:endParaRPr lang="hu-HU" altLang="hu-HU" sz="1300" u="sng" dirty="0">
              <a:solidFill>
                <a:srgbClr val="006633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hu-HU" altLang="hu-HU" sz="1300" dirty="0">
                <a:solidFill>
                  <a:srgbClr val="006633"/>
                </a:solidFill>
                <a:ea typeface="+mn-lt"/>
                <a:cs typeface="+mn-lt"/>
              </a:rPr>
              <a:t>Élelmiszeripari és feldolgozó üzemek fejlesztésének támogatása (KAP-RD04a-RD04b-3-25),</a:t>
            </a:r>
          </a:p>
          <a:p>
            <a:pPr marL="0" indent="0" algn="just">
              <a:buNone/>
            </a:pP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Mezőgazdasági kisüzemek beruházási támogatása (KAP-RD09A-1-24), </a:t>
            </a:r>
          </a:p>
          <a:p>
            <a:pPr marL="0" indent="0" algn="just">
              <a:buNone/>
            </a:pP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Szarvasmarha-, juh- és kecsketartó telepek járványvédelmi rendszereinek fejlesztése (KAP-RD01e-1-25), </a:t>
            </a:r>
            <a:endParaRPr lang="hu-HU" sz="13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Fiatal mezőgazdasági termelők elindulásának és beruházásainak támogatása (KAP-RD05-RD01b-1-25)</a:t>
            </a:r>
          </a:p>
          <a:p>
            <a:pPr marL="0" indent="0" algn="just">
              <a:buNone/>
            </a:pPr>
            <a:endParaRPr lang="hu-HU" sz="1300" dirty="0">
              <a:solidFill>
                <a:srgbClr val="006633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hu-HU" sz="1300" b="1" dirty="0">
                <a:solidFill>
                  <a:srgbClr val="006633"/>
                </a:solidFill>
                <a:ea typeface="+mn-lt"/>
                <a:cs typeface="+mn-lt"/>
              </a:rPr>
              <a:t>FONTOS:</a:t>
            </a:r>
          </a:p>
          <a:p>
            <a:pPr algn="just"/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a már lezárult felhívások tekintetében a támogató dönthet ezek újra-nyitásáról (új felhívásként), tehát nem jelenti azt, hogy biztosan sosem lesz újra meghirdetve </a:t>
            </a:r>
          </a:p>
          <a:p>
            <a:pPr algn="just"/>
            <a:r>
              <a:rPr lang="hu-HU" sz="1300" dirty="0">
                <a:solidFill>
                  <a:srgbClr val="006633"/>
                </a:solidFill>
                <a:ea typeface="+mn-lt"/>
                <a:cs typeface="+mn-lt"/>
              </a:rPr>
              <a:t>azon felhívások esetében, ahol még van pályázási lehetőség, forráskimerülés – vagy egyéb körülmény következtében – a támogató dönthet úgy, hogy a pályázatot felfüggeszti vagy végleg bezárja (erről Közleményt bocsát ki a jogszabályban meghatározott határidőn belül)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77B1AF29-47FF-D4FE-C9A2-EF55914E8CA0}"/>
              </a:ext>
            </a:extLst>
          </p:cNvPr>
          <p:cNvSpPr txBox="1">
            <a:spLocks/>
          </p:cNvSpPr>
          <p:nvPr/>
        </p:nvSpPr>
        <p:spPr>
          <a:xfrm>
            <a:off x="2051720" y="195486"/>
            <a:ext cx="4861939" cy="429188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000" u="sng" dirty="0">
              <a:solidFill>
                <a:srgbClr val="006633"/>
              </a:solidFill>
              <a:latin typeface="+mn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53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7FC5-89F3-4324-4EF1-EBF2B131D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A4C13B0F-CAA9-29B2-7B3D-74F341D4E59D}"/>
              </a:ext>
            </a:extLst>
          </p:cNvPr>
          <p:cNvSpPr txBox="1">
            <a:spLocks/>
          </p:cNvSpPr>
          <p:nvPr/>
        </p:nvSpPr>
        <p:spPr>
          <a:xfrm>
            <a:off x="251520" y="267495"/>
            <a:ext cx="8280920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18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HELYI </a:t>
            </a:r>
            <a:r>
              <a:rPr lang="hu-HU" altLang="hu-HU" sz="1800" b="1" cap="all" dirty="0" err="1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tErmék</a:t>
            </a:r>
            <a:r>
              <a:rPr lang="hu-HU" altLang="hu-HU" sz="18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 - értékteremtés</a:t>
            </a:r>
          </a:p>
        </p:txBody>
      </p:sp>
      <p:sp>
        <p:nvSpPr>
          <p:cNvPr id="5" name="Tartalom helye 3">
            <a:extLst>
              <a:ext uri="{FF2B5EF4-FFF2-40B4-BE49-F238E27FC236}">
                <a16:creationId xmlns:a16="http://schemas.microsoft.com/office/drawing/2014/main" id="{F93573C5-4310-B38D-FDAB-78AF4D9012AB}"/>
              </a:ext>
            </a:extLst>
          </p:cNvPr>
          <p:cNvSpPr txBox="1">
            <a:spLocks/>
          </p:cNvSpPr>
          <p:nvPr/>
        </p:nvSpPr>
        <p:spPr>
          <a:xfrm>
            <a:off x="251520" y="1038450"/>
            <a:ext cx="6552728" cy="362153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6029" indent="-43934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tabLst>
                <a:tab pos="606029" algn="l"/>
              </a:tabLst>
            </a:pPr>
            <a:r>
              <a:rPr lang="hu-HU" sz="1800" b="1" dirty="0">
                <a:solidFill>
                  <a:srgbClr val="008000"/>
                </a:solidFill>
                <a:latin typeface="Titillium Thin"/>
              </a:rPr>
              <a:t>helyi hagyományok és ízek népszerűsítése</a:t>
            </a:r>
          </a:p>
          <a:p>
            <a:pPr marL="606029" indent="-439341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tabLst>
                <a:tab pos="606029" algn="l"/>
              </a:tabLst>
            </a:pPr>
            <a:r>
              <a:rPr lang="hu-HU" sz="1800" b="1" dirty="0">
                <a:solidFill>
                  <a:srgbClr val="008000"/>
                </a:solidFill>
                <a:latin typeface="Titillium Thin"/>
              </a:rPr>
              <a:t>közvetlen kapcsolat termelők és fogyasztók között</a:t>
            </a:r>
          </a:p>
          <a:p>
            <a:pPr marL="606029" indent="-439341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tabLst>
                <a:tab pos="606029" algn="l"/>
              </a:tabLst>
            </a:pPr>
            <a:r>
              <a:rPr lang="hu-HU" sz="1800" b="1" dirty="0">
                <a:solidFill>
                  <a:srgbClr val="008000"/>
                </a:solidFill>
                <a:latin typeface="Titillium Thin"/>
              </a:rPr>
              <a:t>közösség építő hatás</a:t>
            </a:r>
          </a:p>
          <a:p>
            <a:pPr marL="606029" indent="-439341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tabLst>
                <a:tab pos="606029" algn="l"/>
              </a:tabLst>
            </a:pPr>
            <a:r>
              <a:rPr lang="hu-HU" sz="1800" b="1" dirty="0">
                <a:solidFill>
                  <a:srgbClr val="008000"/>
                </a:solidFill>
                <a:latin typeface="Titillium Thin"/>
              </a:rPr>
              <a:t>élményszerű</a:t>
            </a:r>
          </a:p>
          <a:p>
            <a:pPr marL="606029" indent="-439341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tabLst>
                <a:tab pos="606029" algn="l"/>
              </a:tabLst>
            </a:pPr>
            <a:r>
              <a:rPr lang="hu-HU" sz="1800" b="1" dirty="0">
                <a:solidFill>
                  <a:srgbClr val="008000"/>
                </a:solidFill>
                <a:latin typeface="Titillium Thin"/>
              </a:rPr>
              <a:t>megismerhetik a gyerekek a kultúránkat</a:t>
            </a:r>
          </a:p>
          <a:p>
            <a:pPr marL="606029" indent="-439341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tabLst>
                <a:tab pos="606029" algn="l"/>
              </a:tabLst>
            </a:pPr>
            <a:r>
              <a:rPr lang="hu-HU" sz="1800" b="1" dirty="0">
                <a:solidFill>
                  <a:srgbClr val="008000"/>
                </a:solidFill>
                <a:latin typeface="Titillium Thin"/>
              </a:rPr>
              <a:t>új receptúrák megismerése</a:t>
            </a:r>
          </a:p>
          <a:p>
            <a:pPr marL="606029" indent="-439341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tabLst>
                <a:tab pos="606029" algn="l"/>
              </a:tabLst>
            </a:pPr>
            <a:r>
              <a:rPr lang="hu-HU" sz="1800" b="1" dirty="0">
                <a:solidFill>
                  <a:srgbClr val="008000"/>
                </a:solidFill>
                <a:latin typeface="Titillium Thin"/>
              </a:rPr>
              <a:t>visszatérő vendégkör</a:t>
            </a:r>
          </a:p>
          <a:p>
            <a:pPr marL="606029" indent="-439341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tabLst>
                <a:tab pos="606029" algn="l"/>
              </a:tabLst>
            </a:pPr>
            <a:r>
              <a:rPr lang="hu-HU" sz="1800" b="1" dirty="0">
                <a:solidFill>
                  <a:srgbClr val="008000"/>
                </a:solidFill>
                <a:latin typeface="Titillium Thin"/>
              </a:rPr>
              <a:t>helyi termékek megismerése</a:t>
            </a:r>
            <a:endParaRPr lang="hu-HU" sz="1800" b="1" kern="100" dirty="0">
              <a:solidFill>
                <a:srgbClr val="008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06029" indent="-439341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tabLst>
                <a:tab pos="606029" algn="l"/>
              </a:tabLst>
            </a:pPr>
            <a:r>
              <a:rPr lang="hu-HU" sz="1800" b="1" kern="1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növekvő fogyasztói kereslet</a:t>
            </a:r>
            <a:endParaRPr lang="hu-HU" sz="1400" b="1" dirty="0">
              <a:solidFill>
                <a:srgbClr val="008000"/>
              </a:solidFill>
              <a:latin typeface="Titillium Thin"/>
            </a:endParaRPr>
          </a:p>
          <a:p>
            <a:pPr marL="1863329" lvl="3" indent="-439341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tabLst>
                <a:tab pos="606029" algn="l"/>
              </a:tabLst>
            </a:pPr>
            <a:endParaRPr lang="hu-HU" sz="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hu-HU" sz="1800" dirty="0">
              <a:solidFill>
                <a:srgbClr val="008000"/>
              </a:solidFill>
              <a:latin typeface="Titillium Thin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ABA73EE-8B73-3623-E556-D8DF799B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73" y="2000985"/>
            <a:ext cx="3612308" cy="240679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50445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47EF50-1F2C-8CC6-70D1-DD90167F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BA6233FA-CDEB-BD64-33B0-8AB1CA133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498623"/>
              </p:ext>
            </p:extLst>
          </p:nvPr>
        </p:nvGraphicFramePr>
        <p:xfrm>
          <a:off x="73405" y="40931"/>
          <a:ext cx="8997189" cy="46730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849071">
                  <a:extLst>
                    <a:ext uri="{9D8B030D-6E8A-4147-A177-3AD203B41FA5}">
                      <a16:colId xmlns:a16="http://schemas.microsoft.com/office/drawing/2014/main" val="3081951934"/>
                    </a:ext>
                  </a:extLst>
                </a:gridCol>
                <a:gridCol w="1932772">
                  <a:extLst>
                    <a:ext uri="{9D8B030D-6E8A-4147-A177-3AD203B41FA5}">
                      <a16:colId xmlns:a16="http://schemas.microsoft.com/office/drawing/2014/main" val="3742011593"/>
                    </a:ext>
                  </a:extLst>
                </a:gridCol>
                <a:gridCol w="2215346">
                  <a:extLst>
                    <a:ext uri="{9D8B030D-6E8A-4147-A177-3AD203B41FA5}">
                      <a16:colId xmlns:a16="http://schemas.microsoft.com/office/drawing/2014/main" val="3994309906"/>
                    </a:ext>
                  </a:extLst>
                </a:gridCol>
              </a:tblGrid>
              <a:tr h="2395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Pályázat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Benyújtási időszak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Benyújtott pályázatok száma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2017738194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Mezőgazdasági kisüzemek beruházási támogatása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2025.03.05.-2025.04.01.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131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1926959773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Mezőgazdasági kisüzemek beruházási támogatása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2025.10.01.-2025.10.27.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143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3182296514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Fiatal mezőgazdasági termelők elindulásának és beruházásainak támogatása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2025.07.16.-2025.08.12.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74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4092887443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Fiatal mezőgazdasági termelők elindulásának és beruházásainak támogatása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2026.02.11.-2026.03.11.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6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546019289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Gazdaságátadási együttműködés támogatása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2025.08.28.-2025.09.24.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564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620313787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Gazdaságátadási együttműködés támogatása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2026.02.05.-2026.02.18.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228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454578673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Vidéki infrastruktúra fejlesztések támogatása tanyákon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2025.09.04.-2025.10.01.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6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3559217952"/>
                  </a:ext>
                </a:extLst>
              </a:tr>
              <a:tr h="4871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Szarvasmarha-, juh- és kecsketartó telepek járványvédelmi rendszereinek fejlesztése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2025.10.01.-2025.10.14.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7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1049087978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Generációs megújulás gazdaságátvevő támogatásával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2025.11.20.-2025.12.03.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34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1387841471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Generációs megújulás gazdaságátvevő támogatásával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2026.02.12.-2026.02.25.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82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1285255689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Vidéki infrastruktúra fejlesztések támogatása tanyákon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2025.11.20.-2025.12.03.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13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1135987422"/>
                  </a:ext>
                </a:extLst>
              </a:tr>
              <a:tr h="3633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Tavaszi fagykár megelőzésére szolgáló beruházások támogatása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2025.11.20.-2025.12.17.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1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1853976333"/>
                  </a:ext>
                </a:extLst>
              </a:tr>
              <a:tr h="4871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>
                          <a:effectLst/>
                        </a:rPr>
                        <a:t>Természetközeli- és vizes élőhelyek kialakítását elősegítő beruházások és azok fenntartása</a:t>
                      </a:r>
                      <a:endParaRPr lang="hu-HU" sz="10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2026.02.19.-2026.03.11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1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2227980697"/>
                  </a:ext>
                </a:extLst>
              </a:tr>
              <a:tr h="1920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Összesen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tc>
                  <a:txBody>
                    <a:bodyPr/>
                    <a:lstStyle/>
                    <a:p>
                      <a:pPr indent="701040" algn="l">
                        <a:lnSpc>
                          <a:spcPct val="120000"/>
                        </a:lnSpc>
                        <a:buNone/>
                      </a:pPr>
                      <a:r>
                        <a:rPr lang="hu-HU" sz="1200" b="1" dirty="0">
                          <a:effectLst/>
                        </a:rPr>
                        <a:t>1290</a:t>
                      </a:r>
                      <a:endParaRPr lang="hu-HU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469" marR="19469" marT="0" marB="0" anchor="ctr"/>
                </a:tc>
                <a:extLst>
                  <a:ext uri="{0D108BD9-81ED-4DB2-BD59-A6C34878D82A}">
                    <a16:rowId xmlns:a16="http://schemas.microsoft.com/office/drawing/2014/main" val="133979780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B4BFF33-64A1-8F35-83E8-157BD319F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7870" y="1147420"/>
            <a:ext cx="286769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1069231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8" y="11868"/>
            <a:ext cx="9142596" cy="5142309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251520" y="267495"/>
            <a:ext cx="5976664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sz="17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Kézikönyvek, Videók</a:t>
            </a:r>
            <a:endParaRPr lang="hu-HU" sz="1700" b="1" cap="all" dirty="0">
              <a:solidFill>
                <a:srgbClr val="006633"/>
              </a:solidFill>
              <a:latin typeface="Titillium" pitchFamily="50" charset="-18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-164286" y="2873970"/>
            <a:ext cx="2736304" cy="452884"/>
          </a:xfrm>
          <a:prstGeom prst="rect">
            <a:avLst/>
          </a:prstGeom>
        </p:spPr>
        <p:txBody>
          <a:bodyPr vert="horz" lIns="81636" tIns="40819" rIns="81636" bIns="40819" rtlCol="0" anchor="ctr">
            <a:norm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300" dirty="0" err="1">
                <a:latin typeface="Titillium" pitchFamily="50" charset="-18"/>
              </a:rPr>
              <a:t>www.nak.hu</a:t>
            </a:r>
            <a:r>
              <a:rPr lang="hu-HU" sz="1300" dirty="0">
                <a:latin typeface="Titillium" pitchFamily="50" charset="-18"/>
              </a:rPr>
              <a:t>/</a:t>
            </a:r>
            <a:r>
              <a:rPr lang="hu-HU" sz="1300" dirty="0" err="1">
                <a:latin typeface="Titillium" pitchFamily="50" charset="-18"/>
              </a:rPr>
              <a:t>kiadvanyok</a:t>
            </a:r>
            <a:endParaRPr lang="hu-HU" sz="1300" dirty="0">
              <a:latin typeface="Titillium" pitchFamily="50" charset="-18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892377" y="4058258"/>
            <a:ext cx="2730278" cy="478843"/>
          </a:xfrm>
          <a:prstGeom prst="rect">
            <a:avLst/>
          </a:prstGeom>
        </p:spPr>
        <p:txBody>
          <a:bodyPr vert="horz" lIns="81636" tIns="40819" rIns="81636" bIns="40819" rtlCol="0" anchor="ctr">
            <a:norm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1100" dirty="0">
              <a:solidFill>
                <a:srgbClr val="0070C0"/>
              </a:solidFill>
              <a:latin typeface="Titillium" pitchFamily="50" charset="-18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CF71A02B-45B2-ECDA-C163-0B754ACC1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503" y="771551"/>
            <a:ext cx="2217420" cy="3252216"/>
          </a:xfrm>
          <a:prstGeom prst="rect">
            <a:avLst/>
          </a:prstGeom>
        </p:spPr>
      </p:pic>
      <p:pic>
        <p:nvPicPr>
          <p:cNvPr id="23" name="Kép 22" descr="A képen szöveg, nyomtató látható">
            <a:extLst>
              <a:ext uri="{FF2B5EF4-FFF2-40B4-BE49-F238E27FC236}">
                <a16:creationId xmlns:a16="http://schemas.microsoft.com/office/drawing/2014/main" id="{4852E06E-3E92-F994-8E70-0CAD902DF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0" y="934929"/>
            <a:ext cx="1740673" cy="1878460"/>
          </a:xfrm>
          <a:prstGeom prst="rect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E648E2F-2982-2647-0229-E4400CACFF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89" y="1074858"/>
            <a:ext cx="1779643" cy="1414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1E9C1A3-7BA2-B3BF-FF5E-3E287620C47B}"/>
              </a:ext>
            </a:extLst>
          </p:cNvPr>
          <p:cNvSpPr txBox="1"/>
          <p:nvPr/>
        </p:nvSpPr>
        <p:spPr>
          <a:xfrm>
            <a:off x="333530" y="4118883"/>
            <a:ext cx="464741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300" dirty="0"/>
              <a:t>www.nak.hu/tajekoztatasi-szolgaltatas/rel-egyuttmukodes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32A05C7-A0FD-0693-A25B-2CDDE26E429B}"/>
              </a:ext>
            </a:extLst>
          </p:cNvPr>
          <p:cNvSpPr txBox="1"/>
          <p:nvPr/>
        </p:nvSpPr>
        <p:spPr>
          <a:xfrm>
            <a:off x="5451035" y="4151485"/>
            <a:ext cx="464741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300" dirty="0"/>
              <a:t>https://www.nak.hu/szakmai-videok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8E863606-E258-811B-2CC0-D6A293BF9C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789" y="2583023"/>
            <a:ext cx="1779642" cy="1414937"/>
          </a:xfrm>
          <a:prstGeom prst="rect">
            <a:avLst/>
          </a:prstGeom>
        </p:spPr>
      </p:pic>
      <p:pic>
        <p:nvPicPr>
          <p:cNvPr id="2050" name="Picture 2" descr="Győrffy Balázs - Megjelent a Jó gyakorlatok és termelői bemutatkozók című  kamarai kiadvány. 📗 A Nemzeti Agrárgazdasági Kamara és a Magyar Nemzeti  Vidéki Hálózat közös Helyi termék rendezvénysorozata keretében Budapesttől  Pannonhalmáig, Pakstól">
            <a:extLst>
              <a:ext uri="{FF2B5EF4-FFF2-40B4-BE49-F238E27FC236}">
                <a16:creationId xmlns:a16="http://schemas.microsoft.com/office/drawing/2014/main" id="{54D1708F-D72F-D733-55C1-CEF5F8D8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94" y="2465230"/>
            <a:ext cx="2241038" cy="14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gjelent a Helyi termék 2024 - Jó gyakorlatok és termelői bemutatkozók  című kamarai kiadvány">
            <a:extLst>
              <a:ext uri="{FF2B5EF4-FFF2-40B4-BE49-F238E27FC236}">
                <a16:creationId xmlns:a16="http://schemas.microsoft.com/office/drawing/2014/main" id="{39CD780B-8E8D-C8E1-A891-418976C0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81" y="934916"/>
            <a:ext cx="1854455" cy="13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308E4D31-41FF-B34E-474B-286A124BDFF4}"/>
              </a:ext>
            </a:extLst>
          </p:cNvPr>
          <p:cNvSpPr txBox="1"/>
          <p:nvPr/>
        </p:nvSpPr>
        <p:spPr>
          <a:xfrm>
            <a:off x="5292080" y="26749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videkfejlesztes@nak.hu</a:t>
            </a:r>
          </a:p>
        </p:txBody>
      </p:sp>
    </p:spTree>
    <p:extLst>
      <p:ext uri="{BB962C8B-B14F-4D97-AF65-F5344CB8AC3E}">
        <p14:creationId xmlns:p14="http://schemas.microsoft.com/office/powerpoint/2010/main" val="240235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73884-278F-1024-F975-40ACB2AE9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EDD004EC-1CD4-D88A-EA9B-E2FEE3F5C28F}"/>
              </a:ext>
            </a:extLst>
          </p:cNvPr>
          <p:cNvSpPr txBox="1">
            <a:spLocks/>
          </p:cNvSpPr>
          <p:nvPr/>
        </p:nvSpPr>
        <p:spPr>
          <a:xfrm>
            <a:off x="251520" y="267495"/>
            <a:ext cx="8280920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sz="18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HELYI termék – gazdasági hatásai</a:t>
            </a:r>
          </a:p>
        </p:txBody>
      </p:sp>
      <p:graphicFrame>
        <p:nvGraphicFramePr>
          <p:cNvPr id="2" name="Tartalom helye 3">
            <a:extLst>
              <a:ext uri="{FF2B5EF4-FFF2-40B4-BE49-F238E27FC236}">
                <a16:creationId xmlns:a16="http://schemas.microsoft.com/office/drawing/2014/main" id="{CBBCC57E-6123-CD59-A920-3F823B3A0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424717"/>
              </p:ext>
            </p:extLst>
          </p:nvPr>
        </p:nvGraphicFramePr>
        <p:xfrm>
          <a:off x="2077404" y="915566"/>
          <a:ext cx="5662948" cy="365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91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51520" y="267495"/>
            <a:ext cx="5976664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cap="all" dirty="0">
                <a:solidFill>
                  <a:srgbClr val="026533"/>
                </a:solidFill>
                <a:latin typeface="Titillium Bd"/>
              </a:rPr>
              <a:t>Földtől az asztalig – a REL meghatározása </a:t>
            </a:r>
            <a:endParaRPr lang="hu-HU" sz="1700" b="1" cap="all" dirty="0">
              <a:solidFill>
                <a:srgbClr val="006633"/>
              </a:solidFill>
              <a:latin typeface="Titillium" pitchFamily="50" charset="-18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51520" y="1038449"/>
            <a:ext cx="7840920" cy="359233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sz="1650" b="1" dirty="0">
                <a:solidFill>
                  <a:srgbClr val="006633"/>
                </a:solidFill>
                <a:latin typeface="Titillium Bd"/>
                <a:ea typeface="+mj-ea"/>
                <a:cs typeface="+mj-cs"/>
              </a:rPr>
              <a:t>A rövid ellátási lánc termelői együttműködésen alapuló, a termelők és a fogyasztók közötti szoros földrajzi kapcsolatot felhasználó, maximum 1 közvetítő közbeiktatásával alkotott, rendszeres értékesítést végző ellátási lánc. </a:t>
            </a:r>
          </a:p>
          <a:p>
            <a:pPr marL="0" indent="0">
              <a:spcAft>
                <a:spcPts val="1200"/>
              </a:spcAft>
              <a:buNone/>
            </a:pPr>
            <a:endParaRPr lang="hu-HU" sz="1650" b="1" dirty="0">
              <a:solidFill>
                <a:srgbClr val="006633"/>
              </a:solidFill>
              <a:latin typeface="Titillium Bd"/>
              <a:ea typeface="+mj-ea"/>
              <a:cs typeface="+mj-cs"/>
            </a:endParaRPr>
          </a:p>
          <a:p>
            <a:pPr marL="0" indent="0">
              <a:spcAft>
                <a:spcPts val="1200"/>
              </a:spcAft>
              <a:buNone/>
            </a:pPr>
            <a:endParaRPr lang="hu-HU" sz="1650" b="1" dirty="0">
              <a:solidFill>
                <a:srgbClr val="006633"/>
              </a:solidFill>
              <a:latin typeface="Titillium Bd"/>
              <a:ea typeface="+mj-ea"/>
              <a:cs typeface="+mj-cs"/>
            </a:endParaRPr>
          </a:p>
          <a:p>
            <a:pPr marL="0" indent="0">
              <a:spcAft>
                <a:spcPts val="1200"/>
              </a:spcAft>
              <a:buNone/>
            </a:pPr>
            <a:endParaRPr lang="hu-HU" sz="1650" b="1" dirty="0">
              <a:solidFill>
                <a:srgbClr val="006633"/>
              </a:solidFill>
              <a:latin typeface="Titillium Bd"/>
              <a:ea typeface="+mj-ea"/>
              <a:cs typeface="+mj-cs"/>
            </a:endParaRPr>
          </a:p>
          <a:p>
            <a:pPr marL="0" indent="0">
              <a:spcAft>
                <a:spcPts val="1200"/>
              </a:spcAft>
              <a:buNone/>
            </a:pPr>
            <a:endParaRPr lang="hu-HU" sz="1650" b="1" dirty="0">
              <a:solidFill>
                <a:srgbClr val="006633"/>
              </a:solidFill>
              <a:latin typeface="Titillium Bd"/>
              <a:ea typeface="+mj-ea"/>
              <a:cs typeface="+mj-cs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hu-HU" sz="1650" b="1" dirty="0">
                <a:solidFill>
                  <a:srgbClr val="006633"/>
                </a:solidFill>
                <a:latin typeface="Titillium Bd"/>
                <a:ea typeface="+mj-ea"/>
                <a:cs typeface="+mj-cs"/>
              </a:rPr>
              <a:t>REL lényege az előállított termék útja a „földtől az asztalig”</a:t>
            </a:r>
            <a:endParaRPr lang="hu-HU" sz="1800" dirty="0">
              <a:solidFill>
                <a:srgbClr val="008000"/>
              </a:solidFill>
              <a:latin typeface="Titillium Thin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7ED3682-73D0-5AA4-37F2-9075D9853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77" y="2067299"/>
            <a:ext cx="4417845" cy="123760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2FE237B-52E2-55C9-1F94-B5E04A6AC31A}"/>
              </a:ext>
            </a:extLst>
          </p:cNvPr>
          <p:cNvSpPr txBox="1"/>
          <p:nvPr/>
        </p:nvSpPr>
        <p:spPr>
          <a:xfrm>
            <a:off x="6436391" y="223445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sz="1800" b="0" i="0" u="none" strike="noStrike" baseline="0" dirty="0">
                <a:latin typeface="Titillium-Regular"/>
              </a:rPr>
              <a:t>Időben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sz="1800" b="0" i="0" u="none" strike="noStrike" baseline="0" dirty="0">
                <a:latin typeface="Titillium-Regular"/>
              </a:rPr>
              <a:t>Távolságban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dirty="0">
                <a:latin typeface="Titillium-Regular"/>
              </a:rPr>
              <a:t>T</a:t>
            </a:r>
            <a:r>
              <a:rPr lang="hu-HU" sz="1800" b="0" i="0" u="none" strike="noStrike" baseline="0" dirty="0">
                <a:latin typeface="Titillium-Regular"/>
              </a:rPr>
              <a:t>ársadalmi 	értelemben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11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51520" y="267495"/>
            <a:ext cx="5976664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sz="17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REL Értékesítési formák </a:t>
            </a:r>
            <a:endParaRPr lang="hu-HU" sz="1700" b="1" cap="all" dirty="0">
              <a:solidFill>
                <a:srgbClr val="006633"/>
              </a:solidFill>
              <a:latin typeface="Titillium" pitchFamily="50" charset="-18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30117" y="993913"/>
            <a:ext cx="4788536" cy="358594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325" b="1" dirty="0">
                <a:solidFill>
                  <a:srgbClr val="008000"/>
                </a:solidFill>
                <a:latin typeface="Titillium Thin"/>
              </a:rPr>
              <a:t>Hagyományos</a:t>
            </a:r>
          </a:p>
          <a:p>
            <a:pPr marL="342900" lvl="1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325" b="1" dirty="0">
                <a:solidFill>
                  <a:srgbClr val="008000"/>
                </a:solidFill>
                <a:latin typeface="Titillium Thin"/>
              </a:rPr>
              <a:t>termelői piac, piac, vásár, rendezvények</a:t>
            </a:r>
            <a:endParaRPr lang="hu-HU" sz="2325" b="1" i="1" dirty="0">
              <a:solidFill>
                <a:srgbClr val="008000"/>
              </a:solidFill>
              <a:latin typeface="Titillium Thin"/>
            </a:endParaRPr>
          </a:p>
          <a:p>
            <a:pPr marL="342900" lvl="1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325" b="1" dirty="0">
                <a:solidFill>
                  <a:srgbClr val="008000"/>
                </a:solidFill>
                <a:latin typeface="Titillium Thin"/>
              </a:rPr>
              <a:t>falusi vendégasztal</a:t>
            </a:r>
          </a:p>
          <a:p>
            <a:pPr marL="342900" lvl="1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300" b="1" dirty="0">
                <a:solidFill>
                  <a:srgbClr val="008000"/>
                </a:solidFill>
                <a:latin typeface="Titillium Thin"/>
              </a:rPr>
              <a:t>Fesztiválok - </a:t>
            </a:r>
            <a:r>
              <a:rPr lang="hu-HU" sz="2300" b="1" dirty="0" err="1">
                <a:solidFill>
                  <a:srgbClr val="008000"/>
                </a:solidFill>
                <a:latin typeface="Titillium Thin"/>
              </a:rPr>
              <a:t>Gasztrofesztiválok</a:t>
            </a:r>
            <a:endParaRPr lang="hu-HU" sz="2300" b="1" dirty="0">
              <a:solidFill>
                <a:srgbClr val="008000"/>
              </a:solidFill>
              <a:latin typeface="Titillium Thin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325" b="1" dirty="0">
                <a:solidFill>
                  <a:srgbClr val="008000"/>
                </a:solidFill>
                <a:latin typeface="Titillium Thin"/>
              </a:rPr>
              <a:t>Közétkeztetés – Kiskereskedelem -  Vendéglátás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325" b="1" dirty="0">
                <a:solidFill>
                  <a:srgbClr val="008000"/>
                </a:solidFill>
                <a:latin typeface="Titillium Thin"/>
              </a:rPr>
              <a:t>Gazdaudvar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325" b="1" dirty="0">
                <a:solidFill>
                  <a:srgbClr val="008000"/>
                </a:solidFill>
                <a:latin typeface="Titillium Thin"/>
              </a:rPr>
              <a:t>Szedd Magad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325" b="1" dirty="0">
                <a:solidFill>
                  <a:srgbClr val="008000"/>
                </a:solidFill>
                <a:latin typeface="Titillium Thin"/>
              </a:rPr>
              <a:t>Dobozrendszerek, Kosárközösségek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325" b="1" dirty="0">
                <a:solidFill>
                  <a:srgbClr val="008000"/>
                </a:solidFill>
                <a:latin typeface="Titillium Thin"/>
              </a:rPr>
              <a:t>Közösség által támogatott mezőgazdaság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325" b="1" dirty="0">
                <a:solidFill>
                  <a:srgbClr val="00C864"/>
                </a:solidFill>
                <a:latin typeface="Titillium Thin"/>
              </a:rPr>
              <a:t>Termelői boltok / Élelmiszer automaták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325" b="1" dirty="0">
                <a:solidFill>
                  <a:srgbClr val="00C864"/>
                </a:solidFill>
                <a:latin typeface="Titillium Thin"/>
              </a:rPr>
              <a:t>Házhoz szállítás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325" b="1" dirty="0" err="1">
                <a:solidFill>
                  <a:srgbClr val="00C864"/>
                </a:solidFill>
                <a:latin typeface="Titillium Thin"/>
              </a:rPr>
              <a:t>Agroturizmus</a:t>
            </a:r>
            <a:endParaRPr lang="hu-HU" sz="1800" b="1" dirty="0">
              <a:solidFill>
                <a:srgbClr val="00C864"/>
              </a:solidFill>
              <a:latin typeface="Titillium Thin"/>
            </a:endParaRPr>
          </a:p>
          <a:p>
            <a:pPr>
              <a:spcAft>
                <a:spcPts val="1200"/>
              </a:spcAft>
            </a:pPr>
            <a:endParaRPr lang="hu-HU" sz="1800" dirty="0">
              <a:solidFill>
                <a:srgbClr val="008000"/>
              </a:solidFill>
              <a:latin typeface="Titillium Thin"/>
            </a:endParaRPr>
          </a:p>
          <a:p>
            <a:pPr marL="0" indent="0">
              <a:spcAft>
                <a:spcPts val="1200"/>
              </a:spcAft>
              <a:buNone/>
            </a:pPr>
            <a:endParaRPr lang="hu-HU" sz="1800" dirty="0">
              <a:solidFill>
                <a:srgbClr val="008000"/>
              </a:solidFill>
              <a:latin typeface="Titillium Thin"/>
            </a:endParaRPr>
          </a:p>
        </p:txBody>
      </p:sp>
      <p:pic>
        <p:nvPicPr>
          <p:cNvPr id="5122" name="Picture 2" descr="http://minimatine.hu/wp-content/uploads/szimpla_pia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76" y="1662626"/>
            <a:ext cx="2418719" cy="1612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62" y="3101487"/>
            <a:ext cx="2524935" cy="1478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28" y="123479"/>
            <a:ext cx="2806935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36" y="3310053"/>
            <a:ext cx="2531164" cy="1421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automata">
            <a:extLst>
              <a:ext uri="{FF2B5EF4-FFF2-40B4-BE49-F238E27FC236}">
                <a16:creationId xmlns:a16="http://schemas.microsoft.com/office/drawing/2014/main" id="{ADE76A79-FBC8-9758-0F36-A0B69A25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1690615"/>
            <a:ext cx="1907704" cy="1429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51520" y="267495"/>
            <a:ext cx="5976664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sz="17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Kiskereskedelmi- és vendéglátó létesítmények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36042" y="987574"/>
            <a:ext cx="7488832" cy="331236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hu-HU" sz="1800" dirty="0">
                <a:solidFill>
                  <a:srgbClr val="008000"/>
                </a:solidFill>
                <a:latin typeface="Titillium Thin"/>
              </a:rPr>
              <a:t>Kiskereskedelmi egységek, helyi termék boltok</a:t>
            </a:r>
          </a:p>
          <a:p>
            <a:pPr>
              <a:spcAft>
                <a:spcPts val="1200"/>
              </a:spcAft>
            </a:pPr>
            <a:r>
              <a:rPr lang="hu-HU" sz="1800" dirty="0">
                <a:solidFill>
                  <a:srgbClr val="FF0000"/>
                </a:solidFill>
                <a:latin typeface="Titillium Thin"/>
              </a:rPr>
              <a:t>VENDÉGLÁTÁS  </a:t>
            </a:r>
            <a:r>
              <a:rPr lang="hu-HU" sz="1800" dirty="0">
                <a:latin typeface="Titillium Thin"/>
              </a:rPr>
              <a:t>- magas minőség, prémium minőségű termékek felvevő piaca</a:t>
            </a:r>
          </a:p>
          <a:p>
            <a:pPr>
              <a:spcAft>
                <a:spcPts val="1200"/>
              </a:spcAft>
            </a:pPr>
            <a:r>
              <a:rPr lang="hu-HU" sz="1800" dirty="0">
                <a:solidFill>
                  <a:srgbClr val="FF0000"/>
                </a:solidFill>
                <a:latin typeface="Titillium Thin"/>
              </a:rPr>
              <a:t>KÖZÉTKEZTETÉS!</a:t>
            </a:r>
          </a:p>
          <a:p>
            <a:pPr lvl="2">
              <a:lnSpc>
                <a:spcPct val="170000"/>
              </a:lnSpc>
              <a:spcAft>
                <a:spcPts val="1200"/>
              </a:spcAft>
            </a:pPr>
            <a:r>
              <a:rPr lang="hu-HU" sz="1100" dirty="0">
                <a:solidFill>
                  <a:srgbClr val="222222"/>
                </a:solidFill>
                <a:latin typeface="Open Sans" panose="020B0606030504020204" pitchFamily="34" charset="0"/>
              </a:rPr>
              <a:t>A jogi szabályozásnak köszönhetően pedig a kistermelői és helyi alapanyagok, termékek már a közbeszerzési törvény szerint közbeszerzési eljárásra kötelezett szolgáltatók konyháin is előtérbe kerülnek 	  </a:t>
            </a:r>
            <a:r>
              <a:rPr lang="hu-HU" sz="1100" u="sng" dirty="0">
                <a:solidFill>
                  <a:srgbClr val="192BDC"/>
                </a:solidFill>
                <a:latin typeface="Open Sans" panose="020B0606030504020204" pitchFamily="34" charset="0"/>
              </a:rPr>
              <a:t>676/2020. (XII.28.) </a:t>
            </a:r>
            <a:r>
              <a:rPr lang="hu-HU" sz="1100" u="sng" dirty="0" err="1">
                <a:solidFill>
                  <a:srgbClr val="192BDC"/>
                </a:solidFill>
                <a:latin typeface="Open Sans" panose="020B0606030504020204" pitchFamily="34" charset="0"/>
              </a:rPr>
              <a:t>korm.</a:t>
            </a:r>
            <a:r>
              <a:rPr lang="hu-HU" sz="1100" u="sng" dirty="0">
                <a:solidFill>
                  <a:srgbClr val="192BDC"/>
                </a:solidFill>
                <a:latin typeface="Open Sans" panose="020B0606030504020204" pitchFamily="34" charset="0"/>
              </a:rPr>
              <a:t> rendelet)</a:t>
            </a:r>
          </a:p>
          <a:p>
            <a:pPr lvl="1">
              <a:spcAft>
                <a:spcPts val="1200"/>
              </a:spcAft>
            </a:pPr>
            <a:r>
              <a:rPr lang="hu-HU" dirty="0">
                <a:solidFill>
                  <a:schemeClr val="accent6"/>
                </a:solidFill>
              </a:rPr>
              <a:t>közétkeztetésben </a:t>
            </a:r>
          </a:p>
          <a:p>
            <a:pPr marL="685800" lvl="2" indent="0">
              <a:spcAft>
                <a:spcPts val="1200"/>
              </a:spcAft>
              <a:buNone/>
            </a:pPr>
            <a:r>
              <a:rPr lang="hu-HU" dirty="0">
                <a:solidFill>
                  <a:schemeClr val="accent6"/>
                </a:solidFill>
              </a:rPr>
              <a:t>2023-tól legalább 80% aránya</a:t>
            </a:r>
          </a:p>
          <a:p>
            <a:pPr marL="342900" lvl="3" indent="0">
              <a:buNone/>
            </a:pPr>
            <a:r>
              <a:rPr lang="hu-HU" dirty="0">
                <a:solidFill>
                  <a:schemeClr val="accent6"/>
                </a:solidFill>
              </a:rPr>
              <a:t>	a rövid ellátási láncban beszerzett,</a:t>
            </a:r>
          </a:p>
          <a:p>
            <a:pPr marL="342900" lvl="3" indent="0">
              <a:buNone/>
            </a:pPr>
            <a:r>
              <a:rPr lang="hu-HU" dirty="0">
                <a:solidFill>
                  <a:schemeClr val="accent6"/>
                </a:solidFill>
              </a:rPr>
              <a:t>	illetve a helyi élelmiszer </a:t>
            </a:r>
            <a:r>
              <a:rPr lang="hu-HU" sz="1425" dirty="0">
                <a:solidFill>
                  <a:schemeClr val="accent6"/>
                </a:solidFill>
              </a:rPr>
              <a:t>termékeknek (KREL)</a:t>
            </a:r>
            <a:endParaRPr lang="hu-HU" sz="950" dirty="0">
              <a:solidFill>
                <a:srgbClr val="008000"/>
              </a:solidFill>
              <a:latin typeface="Titillium Thin"/>
            </a:endParaRPr>
          </a:p>
          <a:p>
            <a:pPr lvl="1">
              <a:spcAft>
                <a:spcPts val="1200"/>
              </a:spcAft>
            </a:pPr>
            <a:endParaRPr lang="hu-HU" sz="1400" dirty="0">
              <a:solidFill>
                <a:srgbClr val="008000"/>
              </a:solidFill>
              <a:latin typeface="Titillium Thin"/>
            </a:endParaRPr>
          </a:p>
          <a:p>
            <a:pPr lvl="1">
              <a:spcAft>
                <a:spcPts val="1200"/>
              </a:spcAft>
            </a:pPr>
            <a:endParaRPr lang="hu-HU" sz="1400" dirty="0">
              <a:solidFill>
                <a:srgbClr val="008000"/>
              </a:solidFill>
              <a:latin typeface="Titillium Thin"/>
            </a:endParaRPr>
          </a:p>
          <a:p>
            <a:pPr marL="408169" lvl="1" indent="0">
              <a:spcAft>
                <a:spcPts val="1200"/>
              </a:spcAft>
              <a:buNone/>
            </a:pPr>
            <a:endParaRPr lang="hu-HU" sz="1400" dirty="0">
              <a:solidFill>
                <a:srgbClr val="008000"/>
              </a:solidFill>
              <a:latin typeface="Titillium Thin"/>
            </a:endParaRPr>
          </a:p>
          <a:p>
            <a:pPr lvl="1">
              <a:spcAft>
                <a:spcPts val="1200"/>
              </a:spcAft>
            </a:pPr>
            <a:endParaRPr lang="hu-HU" sz="1400" dirty="0">
              <a:solidFill>
                <a:srgbClr val="008000"/>
              </a:solidFill>
              <a:latin typeface="Titillium Thin"/>
            </a:endParaRPr>
          </a:p>
          <a:p>
            <a:pPr lvl="1">
              <a:spcAft>
                <a:spcPts val="1200"/>
              </a:spcAft>
            </a:pPr>
            <a:endParaRPr lang="hu-HU" sz="1400" dirty="0">
              <a:solidFill>
                <a:srgbClr val="008000"/>
              </a:solidFill>
              <a:latin typeface="Titillium Thin"/>
            </a:endParaRPr>
          </a:p>
          <a:p>
            <a:pPr>
              <a:spcAft>
                <a:spcPts val="1200"/>
              </a:spcAft>
            </a:pPr>
            <a:endParaRPr lang="hu-HU" sz="1800" dirty="0">
              <a:solidFill>
                <a:srgbClr val="008000"/>
              </a:solidFill>
              <a:latin typeface="Titillium Thin"/>
            </a:endParaRPr>
          </a:p>
          <a:p>
            <a:pPr>
              <a:spcAft>
                <a:spcPts val="1200"/>
              </a:spcAft>
            </a:pPr>
            <a:endParaRPr lang="hu-HU" sz="1800" dirty="0">
              <a:solidFill>
                <a:srgbClr val="008000"/>
              </a:solidFill>
              <a:latin typeface="Titillium Thin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4" y="0"/>
            <a:ext cx="2555875" cy="127793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712AEC0-74CB-85DF-C2DF-42BAC5B72440}"/>
              </a:ext>
            </a:extLst>
          </p:cNvPr>
          <p:cNvSpPr txBox="1"/>
          <p:nvPr/>
        </p:nvSpPr>
        <p:spPr>
          <a:xfrm>
            <a:off x="4932040" y="295559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0" i="0" dirty="0">
                <a:solidFill>
                  <a:srgbClr val="212529"/>
                </a:solidFill>
                <a:effectLst/>
                <a:latin typeface="Helvetica Neue"/>
              </a:rPr>
              <a:t>Kistermelői termékek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0" i="0" dirty="0">
                <a:solidFill>
                  <a:srgbClr val="212529"/>
                </a:solidFill>
                <a:effectLst/>
                <a:latin typeface="Helvetica Neue"/>
              </a:rPr>
              <a:t>KMÉ-védjegy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0" i="0" dirty="0">
                <a:solidFill>
                  <a:srgbClr val="212529"/>
                </a:solidFill>
                <a:effectLst/>
                <a:latin typeface="Helvetica Neue"/>
              </a:rPr>
              <a:t>Védjegy, oltalom alatt álló feldolgozott élelmiszerek.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A5812CF-615E-3972-5970-51041DB3E441}"/>
              </a:ext>
            </a:extLst>
          </p:cNvPr>
          <p:cNvSpPr txBox="1"/>
          <p:nvPr/>
        </p:nvSpPr>
        <p:spPr>
          <a:xfrm>
            <a:off x="323528" y="4440988"/>
            <a:ext cx="8820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https://portal.nebih.gov.hu/kozetkeztetes/kozetkeztetessel-kapcsolatos-gyakran-ismetelt-kerdesek</a:t>
            </a:r>
          </a:p>
        </p:txBody>
      </p:sp>
    </p:spTree>
    <p:extLst>
      <p:ext uri="{BB962C8B-B14F-4D97-AF65-F5344CB8AC3E}">
        <p14:creationId xmlns:p14="http://schemas.microsoft.com/office/powerpoint/2010/main" val="347785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51B205E-E29E-4A4D-A764-CD784F1E6CB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84347856"/>
                  </p:ext>
                </p:extLst>
              </p:nvPr>
            </p:nvGraphicFramePr>
            <p:xfrm>
              <a:off x="35496" y="627534"/>
              <a:ext cx="6280019" cy="403244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Diagram 7">
                <a:extLst>
                  <a:ext uri="{FF2B5EF4-FFF2-40B4-BE49-F238E27FC236}">
                    <a16:creationId xmlns:a16="http://schemas.microsoft.com/office/drawing/2014/main" id="{751B205E-E29E-4A4D-A764-CD784F1E6C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96" y="627534"/>
                <a:ext cx="6280019" cy="403244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52EBF2E7-D643-1973-F414-F16629567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01061"/>
              </p:ext>
            </p:extLst>
          </p:nvPr>
        </p:nvGraphicFramePr>
        <p:xfrm>
          <a:off x="6516216" y="195487"/>
          <a:ext cx="2376264" cy="41044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74186">
                  <a:extLst>
                    <a:ext uri="{9D8B030D-6E8A-4147-A177-3AD203B41FA5}">
                      <a16:colId xmlns:a16="http://schemas.microsoft.com/office/drawing/2014/main" val="3723543980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4211027332"/>
                    </a:ext>
                  </a:extLst>
                </a:gridCol>
              </a:tblGrid>
              <a:tr h="3259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000" b="1" u="none" strike="noStrike" dirty="0">
                          <a:effectLst/>
                        </a:rPr>
                        <a:t>Vármegye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hu-HU" sz="1000" b="1" u="none" strike="noStrike" dirty="0">
                          <a:effectLst/>
                        </a:rPr>
                        <a:t>kistermelő (fő)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ctr"/>
                </a:tc>
                <a:extLst>
                  <a:ext uri="{0D108BD9-81ED-4DB2-BD59-A6C34878D82A}">
                    <a16:rowId xmlns:a16="http://schemas.microsoft.com/office/drawing/2014/main" val="820611572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Bács-Kiskun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1219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2596586116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Baranya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921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182088754"/>
                  </a:ext>
                </a:extLst>
              </a:tr>
              <a:tr h="1775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Békés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1515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3870603471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Borsod-Abaúj-Zemplén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1066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1087192351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Csongrád-Csanád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1441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4102726107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Fejér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938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1635370027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Győr-Moson-Sopron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864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3685454847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Hajdu-Bihar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779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2757466314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>
                          <a:effectLst/>
                        </a:rPr>
                        <a:t>Heves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768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2340514242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Jász-Nagykun-Szolnok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1105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1993476328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Komárom-Esztergom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503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1723257467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Nógrád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581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3081564893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Pest 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2986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966022054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>
                          <a:effectLst/>
                        </a:rPr>
                        <a:t>Somogy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1087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1848001321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Szabolcs-Szatmár-Bereg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1371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4119236383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>
                          <a:effectLst/>
                        </a:rPr>
                        <a:t>Tolna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661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192043063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>
                          <a:effectLst/>
                        </a:rPr>
                        <a:t>Vas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563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2117128798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>
                          <a:effectLst/>
                        </a:rPr>
                        <a:t>Veszprém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1393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4229638816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>
                          <a:effectLst/>
                        </a:rPr>
                        <a:t>Zala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987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1550714355"/>
                  </a:ext>
                </a:extLst>
              </a:tr>
              <a:tr h="189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u-HU" sz="1000" u="none" strike="noStrike">
                          <a:effectLst/>
                        </a:rPr>
                        <a:t>Országos összes: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u-HU" sz="1000" u="none" strike="noStrike" dirty="0">
                          <a:effectLst/>
                        </a:rPr>
                        <a:t>20753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7" marR="7767" marT="7767" marB="0" anchor="b"/>
                </a:tc>
                <a:extLst>
                  <a:ext uri="{0D108BD9-81ED-4DB2-BD59-A6C34878D82A}">
                    <a16:rowId xmlns:a16="http://schemas.microsoft.com/office/drawing/2014/main" val="1107940599"/>
                  </a:ext>
                </a:extLst>
              </a:tr>
            </a:tbl>
          </a:graphicData>
        </a:graphic>
      </p:graphicFrame>
      <p:sp>
        <p:nvSpPr>
          <p:cNvPr id="12" name="Szöveg helye 11">
            <a:extLst>
              <a:ext uri="{FF2B5EF4-FFF2-40B4-BE49-F238E27FC236}">
                <a16:creationId xmlns:a16="http://schemas.microsoft.com/office/drawing/2014/main" id="{A5C5C3AE-0D02-AB96-1193-DA567AC93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5761037" cy="432048"/>
          </a:xfrm>
        </p:spPr>
        <p:txBody>
          <a:bodyPr/>
          <a:lstStyle/>
          <a:p>
            <a:r>
              <a:rPr lang="hu-HU" dirty="0"/>
              <a:t>Kistermelők száma vármegyénként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308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979712" y="111910"/>
            <a:ext cx="5328592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1800" b="1" dirty="0">
              <a:solidFill>
                <a:srgbClr val="006633"/>
              </a:solidFill>
              <a:latin typeface="Titillium" pitchFamily="50" charset="-18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339502"/>
            <a:ext cx="8280920" cy="4320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altLang="hu-HU" sz="16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kis mennyiségű, helyi élelmiszer-előállításra és –értékesítésre vonatkozó megújult szabályokról - 60/2023. (XI. 15.) AM rendelet </a:t>
            </a:r>
          </a:p>
          <a:p>
            <a:pPr marL="0" indent="0" algn="ctr">
              <a:buNone/>
            </a:pPr>
            <a:endParaRPr lang="hu-HU" sz="1600" b="1" cap="all" dirty="0">
              <a:solidFill>
                <a:srgbClr val="0066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hu-HU" sz="1600" b="1" cap="all" dirty="0">
              <a:solidFill>
                <a:srgbClr val="006633"/>
              </a:solidFill>
              <a:latin typeface="Titillium" pitchFamily="50" charset="-18"/>
            </a:endParaRP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170F47DF-1FC5-8EB2-CE5E-A1C347EE0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38172"/>
              </p:ext>
            </p:extLst>
          </p:nvPr>
        </p:nvGraphicFramePr>
        <p:xfrm>
          <a:off x="323429" y="958186"/>
          <a:ext cx="8640960" cy="244827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828592240"/>
                    </a:ext>
                  </a:extLst>
                </a:gridCol>
                <a:gridCol w="4572508">
                  <a:extLst>
                    <a:ext uri="{9D8B030D-6E8A-4147-A177-3AD203B41FA5}">
                      <a16:colId xmlns:a16="http://schemas.microsoft.com/office/drawing/2014/main" val="1905346657"/>
                    </a:ext>
                  </a:extLst>
                </a:gridCol>
              </a:tblGrid>
              <a:tr h="52841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KISTERMELŐ I. kategória</a:t>
                      </a:r>
                      <a:endParaRPr lang="hu-HU" sz="1800" dirty="0">
                        <a:latin typeface="Titillium Bd" panose="0000080000000000000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>
                          <a:solidFill>
                            <a:schemeClr val="bg1"/>
                          </a:solidFill>
                        </a:rPr>
                        <a:t>KISTERMELŐ II. kategória</a:t>
                      </a:r>
                      <a:endParaRPr lang="hu-HU" sz="1800" kern="1200" dirty="0">
                        <a:solidFill>
                          <a:schemeClr val="bg1"/>
                        </a:solidFill>
                        <a:latin typeface="Titillium Bd" panose="0000080000000000000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1874276"/>
                  </a:ext>
                </a:extLst>
              </a:tr>
              <a:tr h="643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saját alaptermék + vásárolt egyéb összetevő, melynek termelése nem elvárható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saját alaptermék + vásárolt egyéb összetevő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saját alaptermék ÉS vásárolt hazai alaptermék + vásárolt egyéb összetevő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miter lim="8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03909751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Szakképzettség nem szükséges</a:t>
                      </a:r>
                      <a:endParaRPr lang="hu-HU" dirty="0">
                        <a:latin typeface="Titillium Bd" panose="0000080000000000000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Szakképzettség szükséges (34/2018. (XII. 3.) AM rendelet )</a:t>
                      </a:r>
                      <a:endParaRPr lang="hu-HU" dirty="0">
                        <a:latin typeface="Titillium Bd" panose="0000080000000000000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10764187"/>
                  </a:ext>
                </a:extLst>
              </a:tr>
              <a:tr h="301949">
                <a:tc>
                  <a:txBody>
                    <a:bodyPr/>
                    <a:lstStyle/>
                    <a:p>
                      <a:r>
                        <a:rPr lang="hu-HU" dirty="0"/>
                        <a:t>Higiéniai feltételek: 6. melléklet – 1. általános, 2. különleges</a:t>
                      </a:r>
                      <a:endParaRPr lang="hu-HU" dirty="0">
                        <a:latin typeface="Titillium Bd" panose="0000080000000000000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tillium Bd" panose="00000800000000000000"/>
                          <a:cs typeface="Times New Roman" panose="02020603050405020304" pitchFamily="18" charset="0"/>
                        </a:rPr>
                        <a:t>1. általános; 2. különleges 3. kiegészítő; 4. hústermék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8696485"/>
                  </a:ext>
                </a:extLst>
              </a:tr>
              <a:tr h="361176"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tillium Bd" panose="00000800000000000000"/>
                          <a:cs typeface="Times New Roman" panose="02020603050405020304" pitchFamily="18" charset="0"/>
                        </a:rPr>
                        <a:t>Mennyiség 3. számú melléklet szerint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>
                        <a:latin typeface="Titillium Bd" panose="0000080000000000000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38257"/>
                  </a:ext>
                </a:extLst>
              </a:tr>
            </a:tbl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E95F748A-1069-9333-6512-E230B92DAF7C}"/>
              </a:ext>
            </a:extLst>
          </p:cNvPr>
          <p:cNvSpPr txBox="1"/>
          <p:nvPr/>
        </p:nvSpPr>
        <p:spPr>
          <a:xfrm>
            <a:off x="4211861" y="3565204"/>
            <a:ext cx="47525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0875" lvl="1" indent="-285750">
              <a:spcBef>
                <a:spcPts val="0"/>
              </a:spcBef>
              <a:spcAft>
                <a:spcPts val="600"/>
              </a:spcAft>
            </a:pPr>
            <a:r>
              <a:rPr lang="hu-HU" sz="1500" b="1" dirty="0">
                <a:solidFill>
                  <a:srgbClr val="006633"/>
                </a:solidFill>
                <a:latin typeface="Titillium" panose="00000500000000000000"/>
                <a:cs typeface="Times New Roman" panose="02020603050405020304" pitchFamily="18" charset="0"/>
              </a:rPr>
              <a:t>Mikrobiológiai vizsgálat</a:t>
            </a:r>
            <a:r>
              <a:rPr lang="hu-HU" sz="1500" kern="0" dirty="0">
                <a:effectLst/>
                <a:latin typeface="Titillium" panose="000005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500" dirty="0">
                <a:solidFill>
                  <a:srgbClr val="006633"/>
                </a:solidFill>
                <a:latin typeface="Titillium" panose="00000500000000000000"/>
                <a:cs typeface="Times New Roman" panose="02020603050405020304" pitchFamily="18" charset="0"/>
              </a:rPr>
              <a:t>(II. kategóriában)</a:t>
            </a:r>
          </a:p>
          <a:p>
            <a:pPr marL="650875" lvl="1" indent="-285750">
              <a:spcBef>
                <a:spcPts val="0"/>
              </a:spcBef>
              <a:spcAft>
                <a:spcPts val="600"/>
              </a:spcAft>
            </a:pPr>
            <a:r>
              <a:rPr lang="hu-HU" sz="1500" b="1" dirty="0">
                <a:solidFill>
                  <a:srgbClr val="006633"/>
                </a:solidFill>
                <a:latin typeface="Titillium" panose="00000500000000000000"/>
                <a:cs typeface="Times New Roman" panose="02020603050405020304" pitchFamily="18" charset="0"/>
              </a:rPr>
              <a:t>Egyszerűsített HACCP </a:t>
            </a:r>
            <a:r>
              <a:rPr lang="hu-HU" sz="1500" dirty="0">
                <a:solidFill>
                  <a:srgbClr val="006633"/>
                </a:solidFill>
                <a:latin typeface="Titillium" panose="00000500000000000000"/>
                <a:cs typeface="Times New Roman" panose="02020603050405020304" pitchFamily="18" charset="0"/>
              </a:rPr>
              <a:t>(II. kategóriában)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60549C6-405B-1026-200B-D9B9276A69CE}"/>
              </a:ext>
            </a:extLst>
          </p:cNvPr>
          <p:cNvSpPr txBox="1"/>
          <p:nvPr/>
        </p:nvSpPr>
        <p:spPr>
          <a:xfrm>
            <a:off x="179611" y="3723878"/>
            <a:ext cx="4608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ÚJDONSÁGOK!</a:t>
            </a:r>
          </a:p>
          <a:p>
            <a:r>
              <a:rPr lang="hu-HU" dirty="0">
                <a:solidFill>
                  <a:srgbClr val="FF0000"/>
                </a:solidFill>
              </a:rPr>
              <a:t>Kistermelő jogi személy </a:t>
            </a:r>
            <a:r>
              <a:rPr lang="hu-HU">
                <a:solidFill>
                  <a:srgbClr val="FF0000"/>
                </a:solidFill>
              </a:rPr>
              <a:t>is lehet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Átadóponton és automatában is értékesíthet</a:t>
            </a:r>
          </a:p>
        </p:txBody>
      </p:sp>
    </p:spTree>
    <p:extLst>
      <p:ext uri="{BB962C8B-B14F-4D97-AF65-F5344CB8AC3E}">
        <p14:creationId xmlns:p14="http://schemas.microsoft.com/office/powerpoint/2010/main" val="306136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51520" y="267495"/>
            <a:ext cx="5976664" cy="504056"/>
          </a:xfrm>
          <a:prstGeom prst="rect">
            <a:avLst/>
          </a:prstGeom>
        </p:spPr>
        <p:txBody>
          <a:bodyPr vert="horz" lIns="81636" tIns="40819" rIns="81636" bIns="40819" rtlCol="0" anchor="ctr">
            <a:no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sz="1700" b="1" cap="all" dirty="0">
                <a:solidFill>
                  <a:srgbClr val="006600"/>
                </a:solidFill>
                <a:latin typeface="Calibri" panose="020F0502020204030204" pitchFamily="34" charset="0"/>
                <a:cs typeface="Times New Roman" pitchFamily="18" charset="0"/>
              </a:rPr>
              <a:t>Helyi termékek széleskörű megjelenésének akadályai</a:t>
            </a:r>
            <a:endParaRPr lang="hu-HU" sz="1700" b="1" cap="all" dirty="0">
              <a:solidFill>
                <a:srgbClr val="006633"/>
              </a:solidFill>
              <a:latin typeface="Titillium" pitchFamily="50" charset="-18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892377" y="4058258"/>
            <a:ext cx="2730278" cy="478843"/>
          </a:xfrm>
          <a:prstGeom prst="rect">
            <a:avLst/>
          </a:prstGeom>
        </p:spPr>
        <p:txBody>
          <a:bodyPr vert="horz" lIns="81636" tIns="40819" rIns="81636" bIns="40819" rtlCol="0" anchor="ctr">
            <a:norm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1100" dirty="0">
              <a:solidFill>
                <a:srgbClr val="0070C0"/>
              </a:solidFill>
              <a:latin typeface="Titillium" pitchFamily="50" charset="-18"/>
            </a:endParaRPr>
          </a:p>
        </p:txBody>
      </p:sp>
      <p:sp>
        <p:nvSpPr>
          <p:cNvPr id="7" name="Tartalom helye 3">
            <a:extLst>
              <a:ext uri="{FF2B5EF4-FFF2-40B4-BE49-F238E27FC236}">
                <a16:creationId xmlns:a16="http://schemas.microsoft.com/office/drawing/2014/main" id="{78AA70FA-7C0E-9E5A-4E9E-11804348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64705"/>
            <a:ext cx="8109926" cy="34352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500" dirty="0">
                <a:latin typeface="Titillium Thin"/>
              </a:rPr>
              <a:t>REL kezdeményezések fejlődésének jogi szabályozása</a:t>
            </a: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500" dirty="0">
                <a:latin typeface="Titillium Thin"/>
              </a:rPr>
              <a:t>Megyei, régiós kataszterek hiánya egyes térségekben</a:t>
            </a: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500" dirty="0">
                <a:latin typeface="Titillium Thin"/>
              </a:rPr>
              <a:t>Vidéki térségek, termelők elöregedése</a:t>
            </a: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500" dirty="0">
                <a:latin typeface="Titillium Thin"/>
              </a:rPr>
              <a:t>Termelő nem tud párhuzamosan termelni, élelmiszert készíteni és vendéget fogadni</a:t>
            </a: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500" dirty="0">
                <a:latin typeface="Titillium Thin"/>
              </a:rPr>
              <a:t>Nem egységes a minőség</a:t>
            </a: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500" dirty="0">
                <a:latin typeface="Titillium Thin"/>
              </a:rPr>
              <a:t>Együttműködés hiánya a termelők, vendéglátók, REL szervezők között</a:t>
            </a: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hu-HU" sz="2500" dirty="0">
              <a:latin typeface="Titillium Thin"/>
            </a:endParaRPr>
          </a:p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hu-HU" sz="2500" dirty="0">
                <a:latin typeface="Titillium Thin"/>
              </a:rPr>
              <a:t>Piaci/vásári megjelenésre koncentrálnak*</a:t>
            </a:r>
          </a:p>
          <a:p>
            <a:pPr marL="0" indent="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500" dirty="0">
                <a:latin typeface="Titillium Thin"/>
              </a:rPr>
              <a:t>	Többségnél az átgondolt, tervszerű és jól felépített marketing hiánya</a:t>
            </a:r>
          </a:p>
          <a:p>
            <a:pPr marL="0" indent="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500" dirty="0">
                <a:latin typeface="Titillium Thin"/>
              </a:rPr>
              <a:t>	A megkérdezett termék-előállítók fele egyáltalán nem vesz igénybe partneri segítséget a termékei 	népszerűsítéséhez</a:t>
            </a:r>
          </a:p>
          <a:p>
            <a:pPr marL="0" indent="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hu-HU" sz="2500" dirty="0">
                <a:latin typeface="Titillium Thin"/>
              </a:rPr>
              <a:t>	Turisztikai hálózatban csak nagyon kevesen vesznek részt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hu-HU" sz="1950" dirty="0">
              <a:solidFill>
                <a:srgbClr val="008000"/>
              </a:solidFill>
              <a:latin typeface="Titillium Thin"/>
            </a:endParaRPr>
          </a:p>
        </p:txBody>
      </p:sp>
      <p:pic>
        <p:nvPicPr>
          <p:cNvPr id="2" name="Kép 1" descr="kérdés-válasz ikon kialakítása - megoldás témájú stock illusztrációk">
            <a:extLst>
              <a:ext uri="{FF2B5EF4-FFF2-40B4-BE49-F238E27FC236}">
                <a16:creationId xmlns:a16="http://schemas.microsoft.com/office/drawing/2014/main" id="{72236A74-273B-E4C2-A63D-5276D3245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68" y="843558"/>
            <a:ext cx="1936640" cy="193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09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1eeade-1300-4060-9d79-6b4b5f7a20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3E95560B5C51E4A9E653F52877F48EA" ma:contentTypeVersion="18" ma:contentTypeDescription="Új dokumentum létrehozása." ma:contentTypeScope="" ma:versionID="3d9953628d189bec4b170e1a03ff64ba">
  <xsd:schema xmlns:xsd="http://www.w3.org/2001/XMLSchema" xmlns:xs="http://www.w3.org/2001/XMLSchema" xmlns:p="http://schemas.microsoft.com/office/2006/metadata/properties" xmlns:ns3="7c1eeade-1300-4060-9d79-6b4b5f7a2025" xmlns:ns4="345e2755-c963-4338-a49b-1f98ad394654" targetNamespace="http://schemas.microsoft.com/office/2006/metadata/properties" ma:root="true" ma:fieldsID="df7785a18a3e80ad0501a3c5520d8bc4" ns3:_="" ns4:_="">
    <xsd:import namespace="7c1eeade-1300-4060-9d79-6b4b5f7a2025"/>
    <xsd:import namespace="345e2755-c963-4338-a49b-1f98ad3946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eeade-1300-4060-9d79-6b4b5f7a20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e2755-c963-4338-a49b-1f98ad394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81A5FB-464E-44A2-9422-AF1A4FDE60D1}">
  <ds:schemaRefs>
    <ds:schemaRef ds:uri="http://purl.org/dc/dcmitype/"/>
    <ds:schemaRef ds:uri="7c1eeade-1300-4060-9d79-6b4b5f7a2025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45e2755-c963-4338-a49b-1f98ad394654"/>
  </ds:schemaRefs>
</ds:datastoreItem>
</file>

<file path=customXml/itemProps2.xml><?xml version="1.0" encoding="utf-8"?>
<ds:datastoreItem xmlns:ds="http://schemas.openxmlformats.org/officeDocument/2006/customXml" ds:itemID="{3D21EA72-124A-40A8-94AD-5E356C9014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75BB35-64BA-4210-9664-67648904F5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eeade-1300-4060-9d79-6b4b5f7a2025"/>
    <ds:schemaRef ds:uri="345e2755-c963-4338-a49b-1f98ad394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14939</TotalTime>
  <Words>3058</Words>
  <Application>Microsoft Office PowerPoint</Application>
  <PresentationFormat>Diavetítés a képernyőre (16:9 oldalarány)</PresentationFormat>
  <Paragraphs>370</Paragraphs>
  <Slides>21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Courier New</vt:lpstr>
      <vt:lpstr>Helvetica Neue</vt:lpstr>
      <vt:lpstr>inherit</vt:lpstr>
      <vt:lpstr>Montserrat</vt:lpstr>
      <vt:lpstr>Open Sans</vt:lpstr>
      <vt:lpstr>Titillium</vt:lpstr>
      <vt:lpstr>Titillium Bd</vt:lpstr>
      <vt:lpstr>Titillium Lt</vt:lpstr>
      <vt:lpstr>Titillium Thin</vt:lpstr>
      <vt:lpstr>Titillium-Regular</vt:lpstr>
      <vt:lpstr>Trebuchet MS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Milyen együttműködéseket érdemes termelőként keresni?</vt:lpstr>
      <vt:lpstr>PowerPoint-bemutató</vt:lpstr>
      <vt:lpstr>PowerPoint-bemutató</vt:lpstr>
      <vt:lpstr>PowerPoint-bemutató</vt:lpstr>
      <vt:lpstr>PowerPoint-bemutató</vt:lpstr>
      <vt:lpstr> </vt:lpstr>
      <vt:lpstr>PÁLYÁZATÍRÁS – Falugazdászok segítségével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jön a megye neve</dc:title>
  <dc:creator>Tószegi-Faggyas Katalin</dc:creator>
  <cp:lastModifiedBy>Tószegi-Faggyas Katalin Lilla</cp:lastModifiedBy>
  <cp:revision>187</cp:revision>
  <cp:lastPrinted>2017-01-16T10:02:57Z</cp:lastPrinted>
  <dcterms:created xsi:type="dcterms:W3CDTF">2016-11-14T10:52:38Z</dcterms:created>
  <dcterms:modified xsi:type="dcterms:W3CDTF">2026-03-12T08:50:20Z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0x01010093E95560B5C51E4A9E653F52877F48EA</vt:lpwstr>
  </property>
</Properties>
</file>